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6.svg" ContentType="image/svg+xml"/>
  <Override PartName="/ppt/media/image108.svg" ContentType="image/svg+xml"/>
  <Override PartName="/ppt/media/image11.svg" ContentType="image/svg+xml"/>
  <Override PartName="/ppt/media/image110.svg" ContentType="image/svg+xml"/>
  <Override PartName="/ppt/media/image112.svg" ContentType="image/svg+xml"/>
  <Override PartName="/ppt/media/image114.svg" ContentType="image/svg+xml"/>
  <Override PartName="/ppt/media/image116.svg" ContentType="image/svg+xml"/>
  <Override PartName="/ppt/media/image118.svg" ContentType="image/svg+xml"/>
  <Override PartName="/ppt/media/image120.svg" ContentType="image/svg+xml"/>
  <Override PartName="/ppt/media/image122.svg" ContentType="image/svg+xml"/>
  <Override PartName="/ppt/media/image126.svg" ContentType="image/svg+xml"/>
  <Override PartName="/ppt/media/image128.svg" ContentType="image/svg+xml"/>
  <Override PartName="/ppt/media/image130.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4.svg" ContentType="image/svg+xml"/>
  <Override PartName="/ppt/media/image46.svg" ContentType="image/svg+xml"/>
  <Override PartName="/ppt/media/image48.svg" ContentType="image/svg+xml"/>
  <Override PartName="/ppt/media/image51.svg" ContentType="image/svg+xml"/>
  <Override PartName="/ppt/media/image53.svg" ContentType="image/svg+xml"/>
  <Override PartName="/ppt/media/image55.svg" ContentType="image/svg+xml"/>
  <Override PartName="/ppt/media/image58.svg" ContentType="image/svg+xml"/>
  <Override PartName="/ppt/media/image6.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9.svg" ContentType="image/svg+xml"/>
  <Override PartName="/ppt/media/image71.svg" ContentType="image/svg+xml"/>
  <Override PartName="/ppt/media/image74.svg" ContentType="image/svg+xml"/>
  <Override PartName="/ppt/media/image83.svg" ContentType="image/svg+xml"/>
  <Override PartName="/ppt/media/image86.svg" ContentType="image/svg+xml"/>
  <Override PartName="/ppt/media/image91.svg" ContentType="image/svg+xml"/>
  <Override PartName="/ppt/media/image93.svg" ContentType="image/svg+xml"/>
  <Override PartName="/ppt/media/image95.svg" ContentType="image/svg+xml"/>
  <Override PartName="/ppt/media/image97.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handoutMasterIdLst>
    <p:handoutMasterId r:id="rId33"/>
  </p:handoutMasterIdLst>
  <p:sldIdLst>
    <p:sldId id="462" r:id="rId3"/>
    <p:sldId id="445" r:id="rId4"/>
    <p:sldId id="446" r:id="rId5"/>
    <p:sldId id="264" r:id="rId6"/>
    <p:sldId id="458" r:id="rId8"/>
    <p:sldId id="447" r:id="rId9"/>
    <p:sldId id="511" r:id="rId10"/>
    <p:sldId id="399" r:id="rId11"/>
    <p:sldId id="448" r:id="rId12"/>
    <p:sldId id="512" r:id="rId13"/>
    <p:sldId id="415" r:id="rId14"/>
    <p:sldId id="495" r:id="rId15"/>
    <p:sldId id="496" r:id="rId16"/>
    <p:sldId id="494" r:id="rId17"/>
    <p:sldId id="449" r:id="rId18"/>
    <p:sldId id="428" r:id="rId19"/>
    <p:sldId id="537" r:id="rId20"/>
    <p:sldId id="439" r:id="rId21"/>
    <p:sldId id="296" r:id="rId22"/>
    <p:sldId id="506" r:id="rId23"/>
    <p:sldId id="556" r:id="rId24"/>
    <p:sldId id="536" r:id="rId25"/>
    <p:sldId id="555" r:id="rId26"/>
    <p:sldId id="551" r:id="rId27"/>
    <p:sldId id="552" r:id="rId28"/>
    <p:sldId id="553" r:id="rId29"/>
    <p:sldId id="554" r:id="rId30"/>
    <p:sldId id="450" r:id="rId31"/>
    <p:sldId id="463" r:id="rId32"/>
  </p:sldIdLst>
  <p:sldSz cx="9144000" cy="5143500" type="screen16x9"/>
  <p:notesSz cx="6858000" cy="9144000"/>
  <p:embeddedFontLst>
    <p:embeddedFont>
      <p:font typeface="微软雅黑" panose="020B0503020204020204" pitchFamily="34" charset="-122"/>
      <p:regular r:id="rId37"/>
    </p:embeddedFont>
    <p:embeddedFont>
      <p:font typeface="等线 Light" panose="02010600030101010101" charset="-122"/>
      <p:regular r:id="rId38"/>
    </p:embeddedFont>
    <p:embeddedFont>
      <p:font typeface="等线" panose="02010600030101010101" charset="-122"/>
      <p:regular r:id="rId39"/>
    </p:embeddedFont>
    <p:embeddedFont>
      <p:font typeface="Calibri" panose="020F0502020204030204" charset="0"/>
      <p:regular r:id="rId40"/>
      <p:bold r:id="rId41"/>
      <p:italic r:id="rId42"/>
      <p:boldItalic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6DC7F20-34A3-47CA-88C9-85A8F83D8458}">
          <p14:sldIdLst>
            <p14:sldId id="462"/>
            <p14:sldId id="445"/>
            <p14:sldId id="446"/>
            <p14:sldId id="264"/>
            <p14:sldId id="458"/>
            <p14:sldId id="447"/>
            <p14:sldId id="511"/>
            <p14:sldId id="399"/>
            <p14:sldId id="448"/>
            <p14:sldId id="512"/>
            <p14:sldId id="415"/>
            <p14:sldId id="495"/>
            <p14:sldId id="496"/>
            <p14:sldId id="494"/>
            <p14:sldId id="449"/>
            <p14:sldId id="428"/>
            <p14:sldId id="537"/>
            <p14:sldId id="439"/>
            <p14:sldId id="296"/>
            <p14:sldId id="506"/>
            <p14:sldId id="556"/>
            <p14:sldId id="536"/>
            <p14:sldId id="555"/>
            <p14:sldId id="551"/>
            <p14:sldId id="552"/>
            <p14:sldId id="553"/>
            <p14:sldId id="554"/>
            <p14:sldId id="450"/>
            <p14:sldId id="463"/>
          </p14:sldIdLst>
        </p14:section>
        <p14:section name="无标题节" id="{06B139D4-7D25-4375-AC35-5DD4C51EEB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97D4"/>
    <a:srgbClr val="7E9DD7"/>
    <a:srgbClr val="7B9BD6"/>
    <a:srgbClr val="E67572"/>
    <a:srgbClr val="EC9894"/>
    <a:srgbClr val="F2BBB7"/>
    <a:srgbClr val="9DC3E6"/>
    <a:srgbClr val="2F5597"/>
    <a:srgbClr val="6E92D2"/>
    <a:srgbClr val="FFE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7" autoAdjust="0"/>
    <p:restoredTop sz="94662" autoAdjust="0"/>
  </p:normalViewPr>
  <p:slideViewPr>
    <p:cSldViewPr>
      <p:cViewPr varScale="1">
        <p:scale>
          <a:sx n="103" d="100"/>
          <a:sy n="103" d="100"/>
        </p:scale>
        <p:origin x="446" y="82"/>
      </p:cViewPr>
      <p:guideLst>
        <p:guide orient="horz" pos="2817"/>
        <p:guide pos="265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01"/>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115.xml"/><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0960A4-252B-4328-9E2C-03445CC1FF7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286D78-31DF-493B-968A-39C1B250695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r">
              <a:defRPr sz="4500">
                <a:solidFill>
                  <a:schemeClr val="tx2"/>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r">
              <a:buNone/>
              <a:defRPr sz="1800">
                <a:solidFill>
                  <a:schemeClr val="accent1">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327145-FF81-4AC9-98EB-2A48FA1E94C3}" type="slidenum">
              <a:rPr lang="zh-CN" altLang="en-US" smtClean="0"/>
            </a:fld>
            <a:endParaRPr lang="zh-CN" altLang="en-US"/>
          </a:p>
        </p:txBody>
      </p:sp>
      <p:sp>
        <p:nvSpPr>
          <p:cNvPr id="9" name="矩形 8"/>
          <p:cNvSpPr/>
          <p:nvPr userDrawn="1"/>
        </p:nvSpPr>
        <p:spPr>
          <a:xfrm>
            <a:off x="0" y="339502"/>
            <a:ext cx="17951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97D1FDA-8AD7-41A1-A0AC-B73BFC6DE2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327145-FF81-4AC9-98EB-2A48FA1E94C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97D1FDA-8AD7-41A1-A0AC-B73BFC6DE265}"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D327145-FF81-4AC9-98EB-2A48FA1E94C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9" Type="http://schemas.openxmlformats.org/officeDocument/2006/relationships/notesSlide" Target="../notesSlides/notesSlide4.xml"/><Relationship Id="rId18" Type="http://schemas.openxmlformats.org/officeDocument/2006/relationships/slideLayout" Target="../slideLayouts/slideLayout2.xml"/><Relationship Id="rId17" Type="http://schemas.openxmlformats.org/officeDocument/2006/relationships/image" Target="../media/image39.svg"/><Relationship Id="rId16" Type="http://schemas.openxmlformats.org/officeDocument/2006/relationships/image" Target="../media/image38.png"/><Relationship Id="rId15" Type="http://schemas.openxmlformats.org/officeDocument/2006/relationships/image" Target="../media/image37.svg"/><Relationship Id="rId14" Type="http://schemas.openxmlformats.org/officeDocument/2006/relationships/image" Target="../media/image36.png"/><Relationship Id="rId13" Type="http://schemas.openxmlformats.org/officeDocument/2006/relationships/image" Target="../media/image35.svg"/><Relationship Id="rId12" Type="http://schemas.openxmlformats.org/officeDocument/2006/relationships/image" Target="../media/image34.png"/><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5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33.svg"/><Relationship Id="rId7" Type="http://schemas.openxmlformats.org/officeDocument/2006/relationships/image" Target="../media/image49.png"/><Relationship Id="rId6" Type="http://schemas.openxmlformats.org/officeDocument/2006/relationships/image" Target="../media/image48.svg"/><Relationship Id="rId5" Type="http://schemas.openxmlformats.org/officeDocument/2006/relationships/image" Target="../media/image47.png"/><Relationship Id="rId40" Type="http://schemas.openxmlformats.org/officeDocument/2006/relationships/notesSlide" Target="../notesSlides/notesSlide6.xml"/><Relationship Id="rId4" Type="http://schemas.openxmlformats.org/officeDocument/2006/relationships/image" Target="../media/image46.svg"/><Relationship Id="rId39" Type="http://schemas.openxmlformats.org/officeDocument/2006/relationships/slideLayout" Target="../slideLayouts/slideLayout2.xml"/><Relationship Id="rId38" Type="http://schemas.openxmlformats.org/officeDocument/2006/relationships/image" Target="../media/image25.svg"/><Relationship Id="rId37" Type="http://schemas.openxmlformats.org/officeDocument/2006/relationships/image" Target="../media/image24.png"/><Relationship Id="rId36" Type="http://schemas.openxmlformats.org/officeDocument/2006/relationships/image" Target="../media/image74.svg"/><Relationship Id="rId35" Type="http://schemas.openxmlformats.org/officeDocument/2006/relationships/image" Target="../media/image73.png"/><Relationship Id="rId34" Type="http://schemas.openxmlformats.org/officeDocument/2006/relationships/image" Target="../media/image29.svg"/><Relationship Id="rId33" Type="http://schemas.openxmlformats.org/officeDocument/2006/relationships/image" Target="../media/image72.png"/><Relationship Id="rId32" Type="http://schemas.openxmlformats.org/officeDocument/2006/relationships/image" Target="../media/image71.svg"/><Relationship Id="rId31" Type="http://schemas.openxmlformats.org/officeDocument/2006/relationships/image" Target="../media/image70.png"/><Relationship Id="rId30" Type="http://schemas.openxmlformats.org/officeDocument/2006/relationships/image" Target="../media/image69.svg"/><Relationship Id="rId3" Type="http://schemas.openxmlformats.org/officeDocument/2006/relationships/image" Target="../media/image45.png"/><Relationship Id="rId29" Type="http://schemas.openxmlformats.org/officeDocument/2006/relationships/image" Target="../media/image68.png"/><Relationship Id="rId28" Type="http://schemas.openxmlformats.org/officeDocument/2006/relationships/image" Target="../media/image35.svg"/><Relationship Id="rId27" Type="http://schemas.openxmlformats.org/officeDocument/2006/relationships/image" Target="../media/image67.png"/><Relationship Id="rId26" Type="http://schemas.openxmlformats.org/officeDocument/2006/relationships/image" Target="../media/image66.svg"/><Relationship Id="rId25" Type="http://schemas.openxmlformats.org/officeDocument/2006/relationships/image" Target="../media/image65.png"/><Relationship Id="rId24" Type="http://schemas.openxmlformats.org/officeDocument/2006/relationships/image" Target="../media/image64.svg"/><Relationship Id="rId23" Type="http://schemas.openxmlformats.org/officeDocument/2006/relationships/image" Target="../media/image63.png"/><Relationship Id="rId22" Type="http://schemas.openxmlformats.org/officeDocument/2006/relationships/image" Target="../media/image62.svg"/><Relationship Id="rId21" Type="http://schemas.openxmlformats.org/officeDocument/2006/relationships/image" Target="../media/image61.png"/><Relationship Id="rId20" Type="http://schemas.openxmlformats.org/officeDocument/2006/relationships/image" Target="../media/image60.svg"/><Relationship Id="rId2" Type="http://schemas.openxmlformats.org/officeDocument/2006/relationships/image" Target="../media/image44.svg"/><Relationship Id="rId19" Type="http://schemas.openxmlformats.org/officeDocument/2006/relationships/image" Target="../media/image59.png"/><Relationship Id="rId18" Type="http://schemas.openxmlformats.org/officeDocument/2006/relationships/image" Target="../media/image58.svg"/><Relationship Id="rId17" Type="http://schemas.openxmlformats.org/officeDocument/2006/relationships/image" Target="../media/image57.png"/><Relationship Id="rId16" Type="http://schemas.openxmlformats.org/officeDocument/2006/relationships/image" Target="../media/image39.svg"/><Relationship Id="rId15" Type="http://schemas.openxmlformats.org/officeDocument/2006/relationships/image" Target="../media/image56.png"/><Relationship Id="rId14" Type="http://schemas.openxmlformats.org/officeDocument/2006/relationships/image" Target="../media/image55.svg"/><Relationship Id="rId13" Type="http://schemas.openxmlformats.org/officeDocument/2006/relationships/image" Target="../media/image54.png"/><Relationship Id="rId12" Type="http://schemas.openxmlformats.org/officeDocument/2006/relationships/image" Target="../media/image53.svg"/><Relationship Id="rId11" Type="http://schemas.openxmlformats.org/officeDocument/2006/relationships/image" Target="../media/image52.png"/><Relationship Id="rId10" Type="http://schemas.openxmlformats.org/officeDocument/2006/relationships/image" Target="../media/image51.svg"/><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0" Type="http://schemas.openxmlformats.org/officeDocument/2006/relationships/notesSlide" Target="../notesSlides/notesSlide7.xml"/><Relationship Id="rId3" Type="http://schemas.openxmlformats.org/officeDocument/2006/relationships/tags" Target="../tags/tag56.xml"/><Relationship Id="rId29" Type="http://schemas.openxmlformats.org/officeDocument/2006/relationships/slideLayout" Target="../slideLayouts/slideLayout2.xml"/><Relationship Id="rId28" Type="http://schemas.openxmlformats.org/officeDocument/2006/relationships/tags" Target="../tags/tag81.xml"/><Relationship Id="rId27" Type="http://schemas.openxmlformats.org/officeDocument/2006/relationships/tags" Target="../tags/tag80.xml"/><Relationship Id="rId26" Type="http://schemas.openxmlformats.org/officeDocument/2006/relationships/tags" Target="../tags/tag79.xml"/><Relationship Id="rId25" Type="http://schemas.openxmlformats.org/officeDocument/2006/relationships/tags" Target="../tags/tag78.xml"/><Relationship Id="rId24" Type="http://schemas.openxmlformats.org/officeDocument/2006/relationships/tags" Target="../tags/tag77.xml"/><Relationship Id="rId23" Type="http://schemas.openxmlformats.org/officeDocument/2006/relationships/tags" Target="../tags/tag76.xml"/><Relationship Id="rId22" Type="http://schemas.openxmlformats.org/officeDocument/2006/relationships/tags" Target="../tags/tag75.xml"/><Relationship Id="rId21" Type="http://schemas.openxmlformats.org/officeDocument/2006/relationships/tags" Target="../tags/tag74.xml"/><Relationship Id="rId20" Type="http://schemas.openxmlformats.org/officeDocument/2006/relationships/tags" Target="../tags/tag73.xml"/><Relationship Id="rId2" Type="http://schemas.openxmlformats.org/officeDocument/2006/relationships/tags" Target="../tags/tag55.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77.jpeg"/><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81.jpe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image" Target="../media/image87.jpeg"/><Relationship Id="rId7" Type="http://schemas.openxmlformats.org/officeDocument/2006/relationships/tags" Target="../tags/tag84.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jpeg"/><Relationship Id="rId3" Type="http://schemas.openxmlformats.org/officeDocument/2006/relationships/tags" Target="../tags/tag83.xml"/><Relationship Id="rId2" Type="http://schemas.openxmlformats.org/officeDocument/2006/relationships/image" Target="../media/image83.svg"/><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tags" Target="../tags/tag86.xml"/><Relationship Id="rId10" Type="http://schemas.openxmlformats.org/officeDocument/2006/relationships/image" Target="../media/image88.jpeg"/><Relationship Id="rId1"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22.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97.svg"/><Relationship Id="rId73" Type="http://schemas.openxmlformats.org/officeDocument/2006/relationships/notesSlide" Target="../notesSlides/notesSlide13.xml"/><Relationship Id="rId72" Type="http://schemas.openxmlformats.org/officeDocument/2006/relationships/slideLayout" Target="../slideLayouts/slideLayout2.xml"/><Relationship Id="rId71" Type="http://schemas.openxmlformats.org/officeDocument/2006/relationships/image" Target="../media/image130.svg"/><Relationship Id="rId70" Type="http://schemas.openxmlformats.org/officeDocument/2006/relationships/image" Target="../media/image129.png"/><Relationship Id="rId7" Type="http://schemas.openxmlformats.org/officeDocument/2006/relationships/image" Target="../media/image96.png"/><Relationship Id="rId69" Type="http://schemas.openxmlformats.org/officeDocument/2006/relationships/image" Target="../media/image128.svg"/><Relationship Id="rId68" Type="http://schemas.openxmlformats.org/officeDocument/2006/relationships/image" Target="../media/image127.png"/><Relationship Id="rId67" Type="http://schemas.openxmlformats.org/officeDocument/2006/relationships/image" Target="../media/image126.svg"/><Relationship Id="rId66" Type="http://schemas.openxmlformats.org/officeDocument/2006/relationships/image" Target="../media/image125.png"/><Relationship Id="rId65" Type="http://schemas.openxmlformats.org/officeDocument/2006/relationships/image" Target="../media/image25.svg"/><Relationship Id="rId64" Type="http://schemas.openxmlformats.org/officeDocument/2006/relationships/image" Target="../media/image124.png"/><Relationship Id="rId63" Type="http://schemas.openxmlformats.org/officeDocument/2006/relationships/image" Target="../media/image123.png"/><Relationship Id="rId62" Type="http://schemas.openxmlformats.org/officeDocument/2006/relationships/image" Target="../media/image122.svg"/><Relationship Id="rId61" Type="http://schemas.openxmlformats.org/officeDocument/2006/relationships/image" Target="../media/image121.png"/><Relationship Id="rId60" Type="http://schemas.openxmlformats.org/officeDocument/2006/relationships/image" Target="../media/image120.svg"/><Relationship Id="rId6" Type="http://schemas.openxmlformats.org/officeDocument/2006/relationships/image" Target="../media/image95.svg"/><Relationship Id="rId59" Type="http://schemas.openxmlformats.org/officeDocument/2006/relationships/image" Target="../media/image119.png"/><Relationship Id="rId58" Type="http://schemas.openxmlformats.org/officeDocument/2006/relationships/tags" Target="../tags/tag114.xml"/><Relationship Id="rId57" Type="http://schemas.openxmlformats.org/officeDocument/2006/relationships/tags" Target="../tags/tag113.xml"/><Relationship Id="rId56" Type="http://schemas.openxmlformats.org/officeDocument/2006/relationships/tags" Target="../tags/tag112.xml"/><Relationship Id="rId55" Type="http://schemas.openxmlformats.org/officeDocument/2006/relationships/tags" Target="../tags/tag111.xml"/><Relationship Id="rId54" Type="http://schemas.openxmlformats.org/officeDocument/2006/relationships/image" Target="../media/image118.svg"/><Relationship Id="rId53" Type="http://schemas.openxmlformats.org/officeDocument/2006/relationships/image" Target="../media/image117.png"/><Relationship Id="rId52" Type="http://schemas.openxmlformats.org/officeDocument/2006/relationships/image" Target="../media/image116.svg"/><Relationship Id="rId51" Type="http://schemas.openxmlformats.org/officeDocument/2006/relationships/image" Target="../media/image115.png"/><Relationship Id="rId50" Type="http://schemas.openxmlformats.org/officeDocument/2006/relationships/tags" Target="../tags/tag110.xml"/><Relationship Id="rId5" Type="http://schemas.openxmlformats.org/officeDocument/2006/relationships/image" Target="../media/image94.png"/><Relationship Id="rId49" Type="http://schemas.openxmlformats.org/officeDocument/2006/relationships/tags" Target="../tags/tag109.xml"/><Relationship Id="rId48" Type="http://schemas.openxmlformats.org/officeDocument/2006/relationships/tags" Target="../tags/tag108.xml"/><Relationship Id="rId47" Type="http://schemas.openxmlformats.org/officeDocument/2006/relationships/tags" Target="../tags/tag107.xml"/><Relationship Id="rId46" Type="http://schemas.openxmlformats.org/officeDocument/2006/relationships/tags" Target="../tags/tag106.xml"/><Relationship Id="rId45" Type="http://schemas.openxmlformats.org/officeDocument/2006/relationships/tags" Target="../tags/tag105.xml"/><Relationship Id="rId44" Type="http://schemas.openxmlformats.org/officeDocument/2006/relationships/tags" Target="../tags/tag104.xml"/><Relationship Id="rId43" Type="http://schemas.openxmlformats.org/officeDocument/2006/relationships/image" Target="../media/image114.svg"/><Relationship Id="rId42" Type="http://schemas.openxmlformats.org/officeDocument/2006/relationships/image" Target="../media/image113.png"/><Relationship Id="rId41" Type="http://schemas.openxmlformats.org/officeDocument/2006/relationships/image" Target="../media/image112.svg"/><Relationship Id="rId40" Type="http://schemas.openxmlformats.org/officeDocument/2006/relationships/image" Target="../media/image111.png"/><Relationship Id="rId4" Type="http://schemas.openxmlformats.org/officeDocument/2006/relationships/image" Target="../media/image93.svg"/><Relationship Id="rId39" Type="http://schemas.openxmlformats.org/officeDocument/2006/relationships/tags" Target="../tags/tag103.xml"/><Relationship Id="rId38" Type="http://schemas.openxmlformats.org/officeDocument/2006/relationships/tags" Target="../tags/tag102.xml"/><Relationship Id="rId37" Type="http://schemas.openxmlformats.org/officeDocument/2006/relationships/tags" Target="../tags/tag101.xml"/><Relationship Id="rId36" Type="http://schemas.openxmlformats.org/officeDocument/2006/relationships/tags" Target="../tags/tag100.xml"/><Relationship Id="rId35" Type="http://schemas.openxmlformats.org/officeDocument/2006/relationships/image" Target="../media/image110.svg"/><Relationship Id="rId34" Type="http://schemas.openxmlformats.org/officeDocument/2006/relationships/image" Target="../media/image109.png"/><Relationship Id="rId33" Type="http://schemas.openxmlformats.org/officeDocument/2006/relationships/tags" Target="../tags/tag99.xml"/><Relationship Id="rId32" Type="http://schemas.openxmlformats.org/officeDocument/2006/relationships/image" Target="../media/image108.svg"/><Relationship Id="rId31" Type="http://schemas.openxmlformats.org/officeDocument/2006/relationships/image" Target="../media/image107.png"/><Relationship Id="rId30" Type="http://schemas.openxmlformats.org/officeDocument/2006/relationships/image" Target="../media/image106.svg"/><Relationship Id="rId3" Type="http://schemas.openxmlformats.org/officeDocument/2006/relationships/image" Target="../media/image92.png"/><Relationship Id="rId29" Type="http://schemas.openxmlformats.org/officeDocument/2006/relationships/image" Target="../media/image105.png"/><Relationship Id="rId28" Type="http://schemas.openxmlformats.org/officeDocument/2006/relationships/image" Target="../media/image60.svg"/><Relationship Id="rId27" Type="http://schemas.openxmlformats.org/officeDocument/2006/relationships/image" Target="../media/image104.png"/><Relationship Id="rId26" Type="http://schemas.openxmlformats.org/officeDocument/2006/relationships/tags" Target="../tags/tag98.xml"/><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image" Target="../media/image103.svg"/><Relationship Id="rId21" Type="http://schemas.openxmlformats.org/officeDocument/2006/relationships/image" Target="../media/image102.png"/><Relationship Id="rId20" Type="http://schemas.openxmlformats.org/officeDocument/2006/relationships/image" Target="../media/image101.svg"/><Relationship Id="rId2" Type="http://schemas.openxmlformats.org/officeDocument/2006/relationships/image" Target="../media/image91.svg"/><Relationship Id="rId19" Type="http://schemas.openxmlformats.org/officeDocument/2006/relationships/image" Target="../media/image100.png"/><Relationship Id="rId18" Type="http://schemas.openxmlformats.org/officeDocument/2006/relationships/tags" Target="../tags/tag94.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image" Target="../media/image99.svg"/><Relationship Id="rId1"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3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3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1.xml"/><Relationship Id="rId11" Type="http://schemas.openxmlformats.org/officeDocument/2006/relationships/slideLayout" Target="../slideLayouts/slideLayout7.xml"/><Relationship Id="rId10" Type="http://schemas.openxmlformats.org/officeDocument/2006/relationships/tags" Target="../tags/tag10.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4" Type="http://schemas.openxmlformats.org/officeDocument/2006/relationships/slideLayout" Target="../slideLayouts/slideLayout2.xml"/><Relationship Id="rId33" Type="http://schemas.openxmlformats.org/officeDocument/2006/relationships/image" Target="../media/image15.png"/><Relationship Id="rId32" Type="http://schemas.openxmlformats.org/officeDocument/2006/relationships/image" Target="../media/image14.png"/><Relationship Id="rId31" Type="http://schemas.openxmlformats.org/officeDocument/2006/relationships/image" Target="../media/image13.png"/><Relationship Id="rId30" Type="http://schemas.openxmlformats.org/officeDocument/2006/relationships/image" Target="../media/image12.png"/><Relationship Id="rId3" Type="http://schemas.openxmlformats.org/officeDocument/2006/relationships/tags" Target="../tags/tag12.xml"/><Relationship Id="rId29" Type="http://schemas.openxmlformats.org/officeDocument/2006/relationships/tags" Target="../tags/tag31.xml"/><Relationship Id="rId28" Type="http://schemas.openxmlformats.org/officeDocument/2006/relationships/tags" Target="../tags/tag30.xml"/><Relationship Id="rId27" Type="http://schemas.openxmlformats.org/officeDocument/2006/relationships/tags" Target="../tags/tag29.xml"/><Relationship Id="rId26" Type="http://schemas.openxmlformats.org/officeDocument/2006/relationships/image" Target="../media/image11.svg"/><Relationship Id="rId25" Type="http://schemas.openxmlformats.org/officeDocument/2006/relationships/image" Target="../media/image10.png"/><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image" Target="../media/image9.png"/><Relationship Id="rId2" Type="http://schemas.openxmlformats.org/officeDocument/2006/relationships/tags" Target="../tags/tag11.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image" Target="../media/image6.svg"/><Relationship Id="rId11" Type="http://schemas.openxmlformats.org/officeDocument/2006/relationships/image" Target="../media/image5.png"/><Relationship Id="rId10" Type="http://schemas.openxmlformats.org/officeDocument/2006/relationships/tags" Target="../tags/tag19.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0" Type="http://schemas.openxmlformats.org/officeDocument/2006/relationships/notesSlide" Target="../notesSlides/notesSlide3.xml"/><Relationship Id="rId3" Type="http://schemas.openxmlformats.org/officeDocument/2006/relationships/tags" Target="../tags/tag34.xml"/><Relationship Id="rId29" Type="http://schemas.openxmlformats.org/officeDocument/2006/relationships/slideLayout" Target="../slideLayouts/slideLayout2.xml"/><Relationship Id="rId28" Type="http://schemas.openxmlformats.org/officeDocument/2006/relationships/image" Target="../media/image33.svg"/><Relationship Id="rId27" Type="http://schemas.openxmlformats.org/officeDocument/2006/relationships/image" Target="../media/image32.png"/><Relationship Id="rId26" Type="http://schemas.openxmlformats.org/officeDocument/2006/relationships/tags" Target="../tags/tag41.xml"/><Relationship Id="rId25" Type="http://schemas.openxmlformats.org/officeDocument/2006/relationships/image" Target="../media/image31.svg"/><Relationship Id="rId24" Type="http://schemas.openxmlformats.org/officeDocument/2006/relationships/image" Target="../media/image30.png"/><Relationship Id="rId23" Type="http://schemas.openxmlformats.org/officeDocument/2006/relationships/tags" Target="../tags/tag40.xml"/><Relationship Id="rId22" Type="http://schemas.openxmlformats.org/officeDocument/2006/relationships/image" Target="../media/image29.svg"/><Relationship Id="rId21" Type="http://schemas.openxmlformats.org/officeDocument/2006/relationships/image" Target="../media/image28.png"/><Relationship Id="rId20" Type="http://schemas.openxmlformats.org/officeDocument/2006/relationships/image" Target="../media/image27.svg"/><Relationship Id="rId2" Type="http://schemas.openxmlformats.org/officeDocument/2006/relationships/tags" Target="../tags/tag33.xml"/><Relationship Id="rId19" Type="http://schemas.openxmlformats.org/officeDocument/2006/relationships/image" Target="../media/image26.png"/><Relationship Id="rId18" Type="http://schemas.openxmlformats.org/officeDocument/2006/relationships/image" Target="../media/image25.svg"/><Relationship Id="rId17" Type="http://schemas.openxmlformats.org/officeDocument/2006/relationships/image" Target="../media/image24.png"/><Relationship Id="rId16" Type="http://schemas.openxmlformats.org/officeDocument/2006/relationships/image" Target="../media/image23.svg"/><Relationship Id="rId15" Type="http://schemas.openxmlformats.org/officeDocument/2006/relationships/image" Target="../media/image22.png"/><Relationship Id="rId14" Type="http://schemas.openxmlformats.org/officeDocument/2006/relationships/image" Target="../media/image21.svg"/><Relationship Id="rId13" Type="http://schemas.openxmlformats.org/officeDocument/2006/relationships/image" Target="../media/image20.png"/><Relationship Id="rId12" Type="http://schemas.openxmlformats.org/officeDocument/2006/relationships/image" Target="../media/image19.svg"/><Relationship Id="rId11" Type="http://schemas.openxmlformats.org/officeDocument/2006/relationships/image" Target="../media/image18.png"/><Relationship Id="rId10" Type="http://schemas.openxmlformats.org/officeDocument/2006/relationships/image" Target="../media/image17.svg"/><Relationship Id="rId1" Type="http://schemas.openxmlformats.org/officeDocument/2006/relationships/tags" Target="../tags/tag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0000"/>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1187450" y="1131570"/>
            <a:ext cx="6614160" cy="1863725"/>
          </a:xfrm>
          <a:prstGeom prst="rect">
            <a:avLst/>
          </a:prstGeom>
          <a:noFill/>
        </p:spPr>
        <p:txBody>
          <a:bodyPr wrap="square" lIns="91440" tIns="45720" rIns="91440" bIns="45720">
            <a:spAutoFit/>
          </a:bodyPr>
          <a:lstStyle/>
          <a:p>
            <a:pPr>
              <a:lnSpc>
                <a:spcPct val="120000"/>
              </a:lnSpc>
            </a:pPr>
            <a:r>
              <a:rPr lang="en-US" altLang="zh-CN" sz="4800" b="1" spc="50" dirty="0">
                <a:ln w="0"/>
                <a:solidFill>
                  <a:schemeClr val="accent1">
                    <a:alpha val="9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   </a:t>
            </a:r>
            <a:r>
              <a:rPr lang="en-US" altLang="zh-CN" sz="4800" b="1" spc="50" dirty="0">
                <a:ln w="0"/>
                <a:solidFill>
                  <a:schemeClr val="accent1">
                    <a:alpha val="9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800" b="1" spc="50" dirty="0">
                <a:ln w="0"/>
                <a:solidFill>
                  <a:schemeClr val="accent5">
                    <a:lumMod val="75000"/>
                    <a:alpha val="9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rPr>
              <a:t>基于深度学习的</a:t>
            </a:r>
            <a:endParaRPr lang="zh-CN" altLang="en-US" sz="4800" b="1" spc="50" dirty="0">
              <a:ln w="0"/>
              <a:solidFill>
                <a:schemeClr val="accent5">
                  <a:lumMod val="75000"/>
                  <a:alpha val="9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4800" b="1" spc="50" dirty="0">
                <a:ln w="0"/>
                <a:solidFill>
                  <a:schemeClr val="accent5">
                    <a:lumMod val="75000"/>
                    <a:alpha val="9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rPr>
              <a:t>人脸识别会议签到系统</a:t>
            </a:r>
            <a:endParaRPr lang="zh-CN" altLang="en-US" sz="4800" b="1" spc="50" dirty="0">
              <a:ln w="0"/>
              <a:solidFill>
                <a:schemeClr val="accent5">
                  <a:lumMod val="75000"/>
                  <a:alpha val="90000"/>
                </a:schemeClr>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4427984" y="3724258"/>
            <a:ext cx="4572000" cy="1891665"/>
          </a:xfrm>
          <a:prstGeom prst="rect">
            <a:avLst/>
          </a:prstGeom>
          <a:noFill/>
        </p:spPr>
        <p:txBody>
          <a:bodyPr wrap="square">
            <a:spAutoFit/>
          </a:bodyPr>
          <a:lstStyle/>
          <a:p>
            <a:pPr algn="l" defTabSz="914400">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团队：洛必达</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队员：郑运航</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潘康华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林照杰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熊晨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指导老师：张婵</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defRPr/>
            </a:pP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algn="l" defTabSz="914400">
              <a:defRPr/>
            </a:pPr>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5"/>
                                        </p:tgtEl>
                                        <p:attrNameLst>
                                          <p:attrName>style.color</p:attrName>
                                        </p:attrNameLst>
                                      </p:cBhvr>
                                      <p:to>
                                        <p:clrVal>
                                          <a:srgbClr val="2F5496"/>
                                        </p:clrVal>
                                      </p:to>
                                    </p:set>
                                    <p:set>
                                      <p:cBhvr>
                                        <p:cTn id="7" dur="500" fill="hold"/>
                                        <p:tgtEl>
                                          <p:spTgt spid="5"/>
                                        </p:tgtEl>
                                        <p:attrNameLst>
                                          <p:attrName>fillcolor</p:attrName>
                                        </p:attrNameLst>
                                      </p:cBhvr>
                                      <p:to>
                                        <p:clrVal>
                                          <a:srgbClr val="2F5496"/>
                                        </p:clrVal>
                                      </p:to>
                                    </p:set>
                                    <p:set>
                                      <p:cBhvr>
                                        <p:cTn id="8"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51520" y="267494"/>
            <a:ext cx="1512168" cy="533497"/>
            <a:chOff x="5514761" y="335479"/>
            <a:chExt cx="1943314" cy="533083"/>
          </a:xfrm>
        </p:grpSpPr>
        <p:sp>
          <p:nvSpPr>
            <p:cNvPr id="20" name="文本框 19"/>
            <p:cNvSpPr txBox="1"/>
            <p:nvPr/>
          </p:nvSpPr>
          <p:spPr>
            <a:xfrm>
              <a:off x="5514761" y="335479"/>
              <a:ext cx="1872208"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5514761" y="623642"/>
              <a:ext cx="1943314" cy="244920"/>
            </a:xfrm>
            <a:prstGeom prst="rect">
              <a:avLst/>
            </a:prstGeom>
            <a:noFill/>
          </p:spPr>
          <p:txBody>
            <a:bodyPr wrap="square" rtlCol="0">
              <a:spAutoFit/>
            </a:bodyPr>
            <a:lstStyle/>
            <a:p>
              <a:r>
                <a:rPr lang="zh-CN" altLang="en-US" sz="1000" dirty="0">
                  <a:solidFill>
                    <a:schemeClr val="bg1">
                      <a:lumMod val="50000"/>
                    </a:schemeClr>
                  </a:solidFill>
                </a:rPr>
                <a:t> Dataset</a:t>
              </a:r>
              <a:r>
                <a:rPr lang="en-US" altLang="zh-CN" sz="1000" dirty="0">
                  <a:solidFill>
                    <a:schemeClr val="bg1">
                      <a:lumMod val="50000"/>
                    </a:schemeClr>
                  </a:solidFill>
                </a:rPr>
                <a:t>-training</a:t>
              </a:r>
              <a:endParaRPr lang="en-US" altLang="zh-CN" sz="1000" dirty="0">
                <a:solidFill>
                  <a:schemeClr val="bg1">
                    <a:lumMod val="50000"/>
                  </a:schemeClr>
                </a:solidFill>
              </a:endParaRPr>
            </a:p>
          </p:txBody>
        </p:sp>
      </p:grpSp>
      <p:sp>
        <p:nvSpPr>
          <p:cNvPr id="112" name="椭圆 111"/>
          <p:cNvSpPr/>
          <p:nvPr>
            <p:custDataLst>
              <p:tags r:id="rId1"/>
            </p:custDataLst>
          </p:nvPr>
        </p:nvSpPr>
        <p:spPr>
          <a:xfrm>
            <a:off x="3542108" y="2021670"/>
            <a:ext cx="1892603" cy="1892603"/>
          </a:xfrm>
          <a:prstGeom prst="ellipse">
            <a:avLst/>
          </a:prstGeom>
          <a:solidFill>
            <a:srgbClr val="B2DCDF"/>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z="1600">
              <a:latin typeface="Arial" panose="020B0604020202020204" pitchFamily="34" charset="0"/>
              <a:ea typeface="微软雅黑" panose="020B0503020204020204" pitchFamily="34" charset="-122"/>
            </a:endParaRPr>
          </a:p>
        </p:txBody>
      </p:sp>
      <p:sp>
        <p:nvSpPr>
          <p:cNvPr id="113" name="椭圆 112"/>
          <p:cNvSpPr/>
          <p:nvPr>
            <p:custDataLst>
              <p:tags r:id="rId2"/>
            </p:custDataLst>
          </p:nvPr>
        </p:nvSpPr>
        <p:spPr>
          <a:xfrm>
            <a:off x="3445874" y="1925437"/>
            <a:ext cx="2085069" cy="2085069"/>
          </a:xfrm>
          <a:prstGeom prst="ellipse">
            <a:avLst/>
          </a:prstGeom>
          <a:noFill/>
          <a:ln w="28575">
            <a:solidFill>
              <a:srgbClr val="7AC2C7">
                <a:lumMod val="75000"/>
              </a:srgbClr>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z="1600">
              <a:latin typeface="Arial" panose="020B0604020202020204" pitchFamily="34" charset="0"/>
              <a:ea typeface="微软雅黑" panose="020B0503020204020204" pitchFamily="34" charset="-122"/>
            </a:endParaRPr>
          </a:p>
        </p:txBody>
      </p:sp>
      <p:sp>
        <p:nvSpPr>
          <p:cNvPr id="114" name="椭圆 113"/>
          <p:cNvSpPr/>
          <p:nvPr>
            <p:custDataLst>
              <p:tags r:id="rId3"/>
            </p:custDataLst>
          </p:nvPr>
        </p:nvSpPr>
        <p:spPr>
          <a:xfrm>
            <a:off x="2916588" y="1396150"/>
            <a:ext cx="3143644" cy="3143644"/>
          </a:xfrm>
          <a:prstGeom prst="ellipse">
            <a:avLst/>
          </a:prstGeom>
          <a:noFill/>
          <a:ln w="19050">
            <a:solidFill>
              <a:srgbClr val="79B6D3">
                <a:lumMod val="50000"/>
              </a:srgbClr>
            </a:solidFill>
            <a:prstDash val="dash"/>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z="1600">
              <a:latin typeface="Arial" panose="020B0604020202020204" pitchFamily="34" charset="0"/>
              <a:ea typeface="微软雅黑" panose="020B0503020204020204" pitchFamily="34" charset="-122"/>
            </a:endParaRPr>
          </a:p>
        </p:txBody>
      </p:sp>
      <p:sp>
        <p:nvSpPr>
          <p:cNvPr id="123" name="文本框 122"/>
          <p:cNvSpPr txBox="1"/>
          <p:nvPr>
            <p:custDataLst>
              <p:tags r:id="rId4"/>
            </p:custDataLst>
          </p:nvPr>
        </p:nvSpPr>
        <p:spPr>
          <a:xfrm>
            <a:off x="1331595" y="3265805"/>
            <a:ext cx="1779905" cy="377190"/>
          </a:xfrm>
          <a:prstGeom prst="rect">
            <a:avLst/>
          </a:prstGeom>
          <a:noFill/>
        </p:spPr>
        <p:txBody>
          <a:bodyPr wrap="square" rtlCol="0">
            <a:noAutofit/>
          </a:bodyPr>
          <a:p>
            <a:pPr algn="ctr">
              <a:lnSpc>
                <a:spcPct val="120000"/>
              </a:lnSpc>
            </a:pPr>
            <a:r>
              <a:rPr lang="zh-CN" altLang="en-US" b="1">
                <a:latin typeface="Arial" panose="020B0604020202020204" pitchFamily="34" charset="0"/>
                <a:ea typeface="微软雅黑" panose="020B0503020204020204" pitchFamily="34" charset="-122"/>
                <a:cs typeface="+mn-ea"/>
                <a:sym typeface="微软雅黑" panose="020B0503020204020204" pitchFamily="34" charset="-122"/>
              </a:rPr>
              <a:t>活体检测</a:t>
            </a:r>
            <a:endParaRPr lang="zh-CN" altLang="en-US" b="1">
              <a:latin typeface="Arial" panose="020B0604020202020204" pitchFamily="34" charset="0"/>
              <a:ea typeface="微软雅黑" panose="020B0503020204020204" pitchFamily="34" charset="-122"/>
              <a:cs typeface="+mn-ea"/>
              <a:sym typeface="微软雅黑" panose="020B0503020204020204" pitchFamily="34" charset="-122"/>
            </a:endParaRPr>
          </a:p>
        </p:txBody>
      </p:sp>
      <p:sp>
        <p:nvSpPr>
          <p:cNvPr id="124" name="文本框 123"/>
          <p:cNvSpPr txBox="1"/>
          <p:nvPr>
            <p:custDataLst>
              <p:tags r:id="rId5"/>
            </p:custDataLst>
          </p:nvPr>
        </p:nvSpPr>
        <p:spPr>
          <a:xfrm>
            <a:off x="1376680" y="3580130"/>
            <a:ext cx="1689735" cy="638810"/>
          </a:xfrm>
          <a:prstGeom prst="rect">
            <a:avLst/>
          </a:prstGeom>
          <a:noFill/>
        </p:spPr>
        <p:txBody>
          <a:bodyPr wrap="square" rtlCol="0">
            <a:normAutofit/>
          </a:bodyPr>
          <a:p>
            <a:pPr algn="ctr">
              <a:lnSpc>
                <a:spcPct val="120000"/>
              </a:lnSpc>
            </a:pPr>
            <a:r>
              <a:rPr lang="en-US" altLang="zh-CN" sz="2400" b="1">
                <a:solidFill>
                  <a:srgbClr val="FF0000"/>
                </a:solidFill>
                <a:latin typeface="Arial" panose="020B0604020202020204" pitchFamily="34" charset="0"/>
                <a:ea typeface="微软雅黑" panose="020B0503020204020204" pitchFamily="34" charset="-122"/>
                <a:sym typeface="微软雅黑" panose="020B0503020204020204" pitchFamily="34" charset="-122"/>
              </a:rPr>
              <a:t>1</a:t>
            </a:r>
            <a:r>
              <a:rPr lang="zh-CN" altLang="en-US" sz="2400" b="1">
                <a:solidFill>
                  <a:srgbClr val="FF0000"/>
                </a:solidFill>
                <a:latin typeface="Arial" panose="020B0604020202020204" pitchFamily="34" charset="0"/>
                <a:ea typeface="微软雅黑" panose="020B0503020204020204" pitchFamily="34" charset="-122"/>
                <a:sym typeface="微软雅黑" panose="020B0503020204020204" pitchFamily="34" charset="-122"/>
              </a:rPr>
              <a:t>万</a:t>
            </a:r>
            <a:endParaRPr lang="zh-CN" altLang="en-US" sz="2400" b="1">
              <a:solidFill>
                <a:srgbClr val="FF0000"/>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25" name="文本框 124"/>
          <p:cNvSpPr txBox="1"/>
          <p:nvPr>
            <p:custDataLst>
              <p:tags r:id="rId6"/>
            </p:custDataLst>
          </p:nvPr>
        </p:nvSpPr>
        <p:spPr>
          <a:xfrm>
            <a:off x="6084570" y="2966720"/>
            <a:ext cx="2533650" cy="1060450"/>
          </a:xfrm>
          <a:prstGeom prst="rect">
            <a:avLst/>
          </a:prstGeom>
          <a:noFill/>
        </p:spPr>
        <p:txBody>
          <a:bodyPr wrap="square" rtlCol="0"/>
          <a:p>
            <a:pPr algn="ctr">
              <a:lnSpc>
                <a:spcPct val="120000"/>
              </a:lnSpc>
            </a:pPr>
            <a:r>
              <a:rPr lang="zh-CN" altLang="en-US" b="1">
                <a:latin typeface="Arial" panose="020B0604020202020204" pitchFamily="34" charset="0"/>
                <a:ea typeface="微软雅黑" panose="020B0503020204020204" pitchFamily="34" charset="-122"/>
                <a:cs typeface="+mn-ea"/>
                <a:sym typeface="微软雅黑" panose="020B0503020204020204" pitchFamily="34" charset="-122"/>
              </a:rPr>
              <a:t>人脸识别</a:t>
            </a:r>
            <a:endParaRPr lang="zh-CN" altLang="en-US" b="1">
              <a:latin typeface="Arial" panose="020B0604020202020204" pitchFamily="34" charset="0"/>
              <a:ea typeface="微软雅黑" panose="020B0503020204020204" pitchFamily="34" charset="-122"/>
              <a:cs typeface="+mn-ea"/>
              <a:sym typeface="微软雅黑" panose="020B0503020204020204" pitchFamily="34" charset="-122"/>
            </a:endParaRPr>
          </a:p>
          <a:p>
            <a:pPr algn="ctr">
              <a:lnSpc>
                <a:spcPct val="120000"/>
              </a:lnSpc>
            </a:pPr>
            <a:r>
              <a:rPr lang="zh-CN" altLang="en-US" b="1">
                <a:latin typeface="Arial" panose="020B0604020202020204" pitchFamily="34" charset="0"/>
                <a:ea typeface="微软雅黑" panose="020B0503020204020204" pitchFamily="34" charset="-122"/>
                <a:cs typeface="+mn-ea"/>
                <a:sym typeface="微软雅黑" panose="020B0503020204020204" pitchFamily="34" charset="-122"/>
              </a:rPr>
              <a:t>采用</a:t>
            </a:r>
            <a:r>
              <a:rPr lang="en-US" altLang="zh-CN" sz="2000" b="1">
                <a:solidFill>
                  <a:srgbClr val="002060"/>
                </a:solidFill>
                <a:latin typeface="Arial" panose="020B0604020202020204" pitchFamily="34" charset="0"/>
                <a:ea typeface="微软雅黑" panose="020B0503020204020204" pitchFamily="34" charset="-122"/>
                <a:cs typeface="+mn-ea"/>
                <a:sym typeface="微软雅黑" panose="020B0503020204020204" pitchFamily="34" charset="-122"/>
              </a:rPr>
              <a:t>CISIA-WebFace</a:t>
            </a:r>
            <a:endParaRPr lang="en-US" altLang="zh-CN" sz="2000" b="1">
              <a:solidFill>
                <a:srgbClr val="002060"/>
              </a:solidFill>
              <a:latin typeface="Arial" panose="020B0604020202020204" pitchFamily="34" charset="0"/>
              <a:ea typeface="微软雅黑" panose="020B0503020204020204" pitchFamily="34" charset="-122"/>
              <a:cs typeface="+mn-ea"/>
              <a:sym typeface="微软雅黑" panose="020B0503020204020204" pitchFamily="34" charset="-122"/>
            </a:endParaRPr>
          </a:p>
        </p:txBody>
      </p:sp>
      <p:sp>
        <p:nvSpPr>
          <p:cNvPr id="126" name="文本框 125"/>
          <p:cNvSpPr txBox="1"/>
          <p:nvPr>
            <p:custDataLst>
              <p:tags r:id="rId7"/>
            </p:custDataLst>
          </p:nvPr>
        </p:nvSpPr>
        <p:spPr>
          <a:xfrm>
            <a:off x="6085205" y="3651885"/>
            <a:ext cx="2533015" cy="567690"/>
          </a:xfrm>
          <a:prstGeom prst="rect">
            <a:avLst/>
          </a:prstGeom>
          <a:noFill/>
        </p:spPr>
        <p:txBody>
          <a:bodyPr wrap="square" rtlCol="0">
            <a:normAutofit/>
          </a:bodyPr>
          <a:p>
            <a:pPr algn="ctr">
              <a:lnSpc>
                <a:spcPct val="120000"/>
              </a:lnSpc>
            </a:pPr>
            <a:r>
              <a:rPr lang="en-US" altLang="zh-CN" sz="2000" b="1">
                <a:solidFill>
                  <a:srgbClr val="FF0000"/>
                </a:solidFill>
                <a:latin typeface="Arial" panose="020B0604020202020204" pitchFamily="34" charset="0"/>
                <a:ea typeface="微软雅黑" panose="020B0503020204020204" pitchFamily="34" charset="-122"/>
                <a:sym typeface="微软雅黑" panose="020B0503020204020204" pitchFamily="34" charset="-122"/>
              </a:rPr>
              <a:t>45</a:t>
            </a:r>
            <a:r>
              <a:rPr lang="zh-CN" altLang="en-US" sz="2000" b="1">
                <a:solidFill>
                  <a:srgbClr val="FF0000"/>
                </a:solidFill>
                <a:latin typeface="Arial" panose="020B0604020202020204" pitchFamily="34" charset="0"/>
                <a:ea typeface="微软雅黑" panose="020B0503020204020204" pitchFamily="34" charset="-122"/>
                <a:sym typeface="微软雅黑" panose="020B0503020204020204" pitchFamily="34" charset="-122"/>
              </a:rPr>
              <a:t>万张图像</a:t>
            </a:r>
            <a:endParaRPr lang="zh-CN" altLang="en-US" sz="2000" b="1">
              <a:solidFill>
                <a:srgbClr val="FF0000"/>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27" name="文本框 126"/>
          <p:cNvSpPr txBox="1"/>
          <p:nvPr>
            <p:custDataLst>
              <p:tags r:id="rId8"/>
            </p:custDataLst>
          </p:nvPr>
        </p:nvSpPr>
        <p:spPr>
          <a:xfrm>
            <a:off x="2903855" y="412115"/>
            <a:ext cx="3260090" cy="351155"/>
          </a:xfrm>
          <a:prstGeom prst="rect">
            <a:avLst/>
          </a:prstGeom>
          <a:noFill/>
        </p:spPr>
        <p:txBody>
          <a:bodyPr wrap="square" rtlCol="0">
            <a:noAutofit/>
          </a:bodyPr>
          <a:p>
            <a:pPr algn="ctr">
              <a:lnSpc>
                <a:spcPct val="120000"/>
              </a:lnSpc>
            </a:pPr>
            <a:r>
              <a:rPr lang="zh-CN" altLang="en-US" b="1">
                <a:latin typeface="Arial" panose="020B0604020202020204" pitchFamily="34" charset="0"/>
                <a:ea typeface="微软雅黑" panose="020B0503020204020204" pitchFamily="34" charset="-122"/>
                <a:cs typeface="+mn-ea"/>
                <a:sym typeface="微软雅黑" panose="020B0503020204020204" pitchFamily="34" charset="-122"/>
              </a:rPr>
              <a:t>人脸检测</a:t>
            </a:r>
            <a:r>
              <a:rPr lang="zh-CN" altLang="en-US" b="1" dirty="0">
                <a:latin typeface="Arial" panose="020B0604020202020204" pitchFamily="34" charset="0"/>
                <a:ea typeface="微软雅黑" panose="020B0503020204020204" pitchFamily="34" charset="-122"/>
                <a:sym typeface="微软雅黑" panose="020B0503020204020204" pitchFamily="34" charset="-122"/>
              </a:rPr>
              <a:t>采用</a:t>
            </a:r>
            <a:r>
              <a:rPr lang="en-US" altLang="zh-CN" sz="2000" b="1" dirty="0">
                <a:solidFill>
                  <a:srgbClr val="002060"/>
                </a:solidFill>
                <a:latin typeface="Arial" panose="020B0604020202020204" pitchFamily="34" charset="0"/>
                <a:ea typeface="微软雅黑" panose="020B0503020204020204" pitchFamily="34" charset="-122"/>
                <a:sym typeface="微软雅黑" panose="020B0503020204020204" pitchFamily="34" charset="-122"/>
              </a:rPr>
              <a:t>Winder Face</a:t>
            </a:r>
            <a:endParaRPr lang="en-US" altLang="zh-CN" sz="2000" b="1" dirty="0">
              <a:solidFill>
                <a:srgbClr val="002060"/>
              </a:solidFill>
              <a:latin typeface="Arial" panose="020B0604020202020204" pitchFamily="34" charset="0"/>
              <a:ea typeface="微软雅黑" panose="020B0503020204020204" pitchFamily="34" charset="-122"/>
              <a:cs typeface="+mn-ea"/>
              <a:sym typeface="微软雅黑" panose="020B0503020204020204" pitchFamily="34" charset="-122"/>
            </a:endParaRPr>
          </a:p>
        </p:txBody>
      </p:sp>
      <p:sp>
        <p:nvSpPr>
          <p:cNvPr id="128" name="文本框 127"/>
          <p:cNvSpPr txBox="1"/>
          <p:nvPr>
            <p:custDataLst>
              <p:tags r:id="rId9"/>
            </p:custDataLst>
          </p:nvPr>
        </p:nvSpPr>
        <p:spPr>
          <a:xfrm>
            <a:off x="3121294" y="700518"/>
            <a:ext cx="2735147" cy="364486"/>
          </a:xfrm>
          <a:prstGeom prst="rect">
            <a:avLst/>
          </a:prstGeom>
          <a:noFill/>
        </p:spPr>
        <p:txBody>
          <a:bodyPr wrap="square" rtlCol="0">
            <a:noAutofit/>
          </a:bodyPr>
          <a:p>
            <a:pPr algn="ctr">
              <a:lnSpc>
                <a:spcPct val="120000"/>
              </a:lnSpc>
            </a:pPr>
            <a:r>
              <a:rPr lang="en-US" altLang="zh-CN" sz="20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3</a:t>
            </a:r>
            <a:r>
              <a:rPr lang="zh-CN" altLang="en-US" sz="20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rPr>
              <a:t>万张数据集</a:t>
            </a:r>
            <a:endParaRPr lang="zh-CN" altLang="en-US" sz="2000" b="1" dirty="0">
              <a:solidFill>
                <a:srgbClr val="FF0000"/>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29" name="文本框 128"/>
          <p:cNvSpPr txBox="1"/>
          <p:nvPr>
            <p:custDataLst>
              <p:tags r:id="rId10"/>
            </p:custDataLst>
          </p:nvPr>
        </p:nvSpPr>
        <p:spPr>
          <a:xfrm>
            <a:off x="3650372" y="2504038"/>
            <a:ext cx="1676076" cy="350893"/>
          </a:xfrm>
          <a:prstGeom prst="rect">
            <a:avLst/>
          </a:prstGeom>
          <a:noFill/>
        </p:spPr>
        <p:txBody>
          <a:bodyPr wrap="square" rtlCol="0"/>
          <a:p>
            <a:pPr algn="ctr">
              <a:lnSpc>
                <a:spcPct val="120000"/>
              </a:lnSpc>
            </a:pPr>
            <a:r>
              <a:rPr lang="zh-CN" altLang="en-US" sz="2400" b="1">
                <a:solidFill>
                  <a:sysClr val="window" lastClr="FFFFFF"/>
                </a:solidFill>
                <a:latin typeface="Arial" panose="020B0604020202020204" pitchFamily="34" charset="0"/>
                <a:ea typeface="微软雅黑" panose="020B0503020204020204" pitchFamily="34" charset="-122"/>
                <a:sym typeface="微软雅黑" panose="020B0503020204020204" pitchFamily="34" charset="-122"/>
              </a:rPr>
              <a:t>训练平台</a:t>
            </a:r>
            <a:endParaRPr lang="zh-CN" altLang="en-US" sz="2400" b="1">
              <a:solidFill>
                <a:sysClr val="window" lastClr="FFFFF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30" name="文本框 129"/>
          <p:cNvSpPr txBox="1"/>
          <p:nvPr>
            <p:custDataLst>
              <p:tags r:id="rId11"/>
            </p:custDataLst>
          </p:nvPr>
        </p:nvSpPr>
        <p:spPr>
          <a:xfrm>
            <a:off x="3650372" y="2854891"/>
            <a:ext cx="1676076" cy="520035"/>
          </a:xfrm>
          <a:prstGeom prst="rect">
            <a:avLst/>
          </a:prstGeom>
          <a:noFill/>
        </p:spPr>
        <p:txBody>
          <a:bodyPr wrap="square" rtlCol="0">
            <a:noAutofit/>
          </a:bodyPr>
          <a:p>
            <a:pPr algn="ctr">
              <a:lnSpc>
                <a:spcPct val="120000"/>
              </a:lnSpc>
            </a:pPr>
            <a:r>
              <a:rPr lang="en-US" altLang="zh-CN" sz="2800" b="1">
                <a:solidFill>
                  <a:srgbClr val="FF0000"/>
                </a:solidFill>
                <a:latin typeface="Arial" panose="020B0604020202020204" pitchFamily="34" charset="0"/>
                <a:ea typeface="微软雅黑" panose="020B0503020204020204" pitchFamily="34" charset="-122"/>
                <a:sym typeface="微软雅黑" panose="020B0503020204020204" pitchFamily="34" charset="-122"/>
              </a:rPr>
              <a:t>SeeTaas</a:t>
            </a:r>
            <a:endParaRPr lang="en-US" altLang="zh-CN" sz="2800" b="1">
              <a:solidFill>
                <a:srgbClr val="FF0000"/>
              </a:solidFill>
              <a:latin typeface="Arial" panose="020B0604020202020204" pitchFamily="34" charset="0"/>
              <a:ea typeface="微软雅黑" panose="020B0503020204020204" pitchFamily="34" charset="-122"/>
              <a:sym typeface="微软雅黑" panose="020B0503020204020204" pitchFamily="34" charset="-122"/>
            </a:endParaRPr>
          </a:p>
        </p:txBody>
      </p:sp>
      <p:pic>
        <p:nvPicPr>
          <p:cNvPr id="131" name="图片 130" descr="32313535373339373b32313535373338393bc8cbc1b3cab6b1f0bcbccaf5"/>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50995" y="1131570"/>
            <a:ext cx="597535" cy="597535"/>
          </a:xfrm>
          <a:prstGeom prst="rect">
            <a:avLst/>
          </a:prstGeom>
        </p:spPr>
      </p:pic>
      <p:pic>
        <p:nvPicPr>
          <p:cNvPr id="132" name="图片 131" descr="32313538373832393b32313538373737313bd7f7c6b7bcaf"/>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30850" y="3364230"/>
            <a:ext cx="619760" cy="619760"/>
          </a:xfrm>
          <a:prstGeom prst="rect">
            <a:avLst/>
          </a:prstGeom>
        </p:spPr>
      </p:pic>
      <p:pic>
        <p:nvPicPr>
          <p:cNvPr id="134" name="图片 133" descr="32313535373331353b32313535373331383bc8cbb9a4d6c7c4dc4149c8cbc1b3cab6b1f0"/>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72410" y="3385185"/>
            <a:ext cx="641985" cy="641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p:cTn id="7" dur="1000" fill="hold"/>
                                        <p:tgtEl>
                                          <p:spTgt spid="127"/>
                                        </p:tgtEl>
                                        <p:attrNameLst>
                                          <p:attrName>ppt_w</p:attrName>
                                        </p:attrNameLst>
                                      </p:cBhvr>
                                      <p:tavLst>
                                        <p:tav tm="0">
                                          <p:val>
                                            <p:strVal val="#ppt_w*0.70"/>
                                          </p:val>
                                        </p:tav>
                                        <p:tav tm="100000">
                                          <p:val>
                                            <p:strVal val="#ppt_w"/>
                                          </p:val>
                                        </p:tav>
                                      </p:tavLst>
                                    </p:anim>
                                    <p:anim calcmode="lin" valueType="num">
                                      <p:cBhvr>
                                        <p:cTn id="8" dur="1000" fill="hold"/>
                                        <p:tgtEl>
                                          <p:spTgt spid="127"/>
                                        </p:tgtEl>
                                        <p:attrNameLst>
                                          <p:attrName>ppt_h</p:attrName>
                                        </p:attrNameLst>
                                      </p:cBhvr>
                                      <p:tavLst>
                                        <p:tav tm="0">
                                          <p:val>
                                            <p:strVal val="#ppt_h"/>
                                          </p:val>
                                        </p:tav>
                                        <p:tav tm="100000">
                                          <p:val>
                                            <p:strVal val="#ppt_h"/>
                                          </p:val>
                                        </p:tav>
                                      </p:tavLst>
                                    </p:anim>
                                    <p:animEffect transition="in" filter="fade">
                                      <p:cBhvr>
                                        <p:cTn id="9" dur="1000"/>
                                        <p:tgtEl>
                                          <p:spTgt spid="12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8"/>
                                        </p:tgtEl>
                                        <p:attrNameLst>
                                          <p:attrName>style.visibility</p:attrName>
                                        </p:attrNameLst>
                                      </p:cBhvr>
                                      <p:to>
                                        <p:strVal val="visible"/>
                                      </p:to>
                                    </p:set>
                                    <p:anim calcmode="lin" valueType="num">
                                      <p:cBhvr>
                                        <p:cTn id="12" dur="1000" fill="hold"/>
                                        <p:tgtEl>
                                          <p:spTgt spid="128"/>
                                        </p:tgtEl>
                                        <p:attrNameLst>
                                          <p:attrName>ppt_w</p:attrName>
                                        </p:attrNameLst>
                                      </p:cBhvr>
                                      <p:tavLst>
                                        <p:tav tm="0">
                                          <p:val>
                                            <p:strVal val="#ppt_w*0.70"/>
                                          </p:val>
                                        </p:tav>
                                        <p:tav tm="100000">
                                          <p:val>
                                            <p:strVal val="#ppt_w"/>
                                          </p:val>
                                        </p:tav>
                                      </p:tavLst>
                                    </p:anim>
                                    <p:anim calcmode="lin" valueType="num">
                                      <p:cBhvr>
                                        <p:cTn id="13" dur="1000" fill="hold"/>
                                        <p:tgtEl>
                                          <p:spTgt spid="128"/>
                                        </p:tgtEl>
                                        <p:attrNameLst>
                                          <p:attrName>ppt_h</p:attrName>
                                        </p:attrNameLst>
                                      </p:cBhvr>
                                      <p:tavLst>
                                        <p:tav tm="0">
                                          <p:val>
                                            <p:strVal val="#ppt_h"/>
                                          </p:val>
                                        </p:tav>
                                        <p:tav tm="100000">
                                          <p:val>
                                            <p:strVal val="#ppt_h"/>
                                          </p:val>
                                        </p:tav>
                                      </p:tavLst>
                                    </p:anim>
                                    <p:animEffect transition="in" filter="fade">
                                      <p:cBhvr>
                                        <p:cTn id="14" dur="1000"/>
                                        <p:tgtEl>
                                          <p:spTgt spid="128"/>
                                        </p:tgtEl>
                                      </p:cBhvr>
                                    </p:animEffect>
                                  </p:childTnLst>
                                </p:cTn>
                              </p:par>
                              <p:par>
                                <p:cTn id="15" presetID="55" presetClass="entr" presetSubtype="0" fill="hold" nodeType="withEffect">
                                  <p:stCondLst>
                                    <p:cond delay="0"/>
                                  </p:stCondLst>
                                  <p:childTnLst>
                                    <p:set>
                                      <p:cBhvr>
                                        <p:cTn id="16" dur="1" fill="hold">
                                          <p:stCondLst>
                                            <p:cond delay="0"/>
                                          </p:stCondLst>
                                        </p:cTn>
                                        <p:tgtEl>
                                          <p:spTgt spid="131"/>
                                        </p:tgtEl>
                                        <p:attrNameLst>
                                          <p:attrName>style.visibility</p:attrName>
                                        </p:attrNameLst>
                                      </p:cBhvr>
                                      <p:to>
                                        <p:strVal val="visible"/>
                                      </p:to>
                                    </p:set>
                                    <p:anim calcmode="lin" valueType="num">
                                      <p:cBhvr>
                                        <p:cTn id="17" dur="1000" fill="hold"/>
                                        <p:tgtEl>
                                          <p:spTgt spid="131"/>
                                        </p:tgtEl>
                                        <p:attrNameLst>
                                          <p:attrName>ppt_w</p:attrName>
                                        </p:attrNameLst>
                                      </p:cBhvr>
                                      <p:tavLst>
                                        <p:tav tm="0">
                                          <p:val>
                                            <p:strVal val="#ppt_w*0.70"/>
                                          </p:val>
                                        </p:tav>
                                        <p:tav tm="100000">
                                          <p:val>
                                            <p:strVal val="#ppt_w"/>
                                          </p:val>
                                        </p:tav>
                                      </p:tavLst>
                                    </p:anim>
                                    <p:anim calcmode="lin" valueType="num">
                                      <p:cBhvr>
                                        <p:cTn id="18" dur="1000" fill="hold"/>
                                        <p:tgtEl>
                                          <p:spTgt spid="131"/>
                                        </p:tgtEl>
                                        <p:attrNameLst>
                                          <p:attrName>ppt_h</p:attrName>
                                        </p:attrNameLst>
                                      </p:cBhvr>
                                      <p:tavLst>
                                        <p:tav tm="0">
                                          <p:val>
                                            <p:strVal val="#ppt_h"/>
                                          </p:val>
                                        </p:tav>
                                        <p:tav tm="100000">
                                          <p:val>
                                            <p:strVal val="#ppt_h"/>
                                          </p:val>
                                        </p:tav>
                                      </p:tavLst>
                                    </p:anim>
                                    <p:animEffect transition="in" filter="fade">
                                      <p:cBhvr>
                                        <p:cTn id="19" dur="1000"/>
                                        <p:tgtEl>
                                          <p:spTgt spid="131"/>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 calcmode="lin" valueType="num">
                                      <p:cBhvr>
                                        <p:cTn id="24" dur="1000" fill="hold"/>
                                        <p:tgtEl>
                                          <p:spTgt spid="125"/>
                                        </p:tgtEl>
                                        <p:attrNameLst>
                                          <p:attrName>ppt_w</p:attrName>
                                        </p:attrNameLst>
                                      </p:cBhvr>
                                      <p:tavLst>
                                        <p:tav tm="0">
                                          <p:val>
                                            <p:strVal val="#ppt_w*0.70"/>
                                          </p:val>
                                        </p:tav>
                                        <p:tav tm="100000">
                                          <p:val>
                                            <p:strVal val="#ppt_w"/>
                                          </p:val>
                                        </p:tav>
                                      </p:tavLst>
                                    </p:anim>
                                    <p:anim calcmode="lin" valueType="num">
                                      <p:cBhvr>
                                        <p:cTn id="25" dur="1000" fill="hold"/>
                                        <p:tgtEl>
                                          <p:spTgt spid="125"/>
                                        </p:tgtEl>
                                        <p:attrNameLst>
                                          <p:attrName>ppt_h</p:attrName>
                                        </p:attrNameLst>
                                      </p:cBhvr>
                                      <p:tavLst>
                                        <p:tav tm="0">
                                          <p:val>
                                            <p:strVal val="#ppt_h"/>
                                          </p:val>
                                        </p:tav>
                                        <p:tav tm="100000">
                                          <p:val>
                                            <p:strVal val="#ppt_h"/>
                                          </p:val>
                                        </p:tav>
                                      </p:tavLst>
                                    </p:anim>
                                    <p:animEffect transition="in" filter="fade">
                                      <p:cBhvr>
                                        <p:cTn id="26" dur="1000"/>
                                        <p:tgtEl>
                                          <p:spTgt spid="125"/>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anim calcmode="lin" valueType="num">
                                      <p:cBhvr>
                                        <p:cTn id="29" dur="1000" fill="hold"/>
                                        <p:tgtEl>
                                          <p:spTgt spid="126"/>
                                        </p:tgtEl>
                                        <p:attrNameLst>
                                          <p:attrName>ppt_w</p:attrName>
                                        </p:attrNameLst>
                                      </p:cBhvr>
                                      <p:tavLst>
                                        <p:tav tm="0">
                                          <p:val>
                                            <p:strVal val="#ppt_w*0.70"/>
                                          </p:val>
                                        </p:tav>
                                        <p:tav tm="100000">
                                          <p:val>
                                            <p:strVal val="#ppt_w"/>
                                          </p:val>
                                        </p:tav>
                                      </p:tavLst>
                                    </p:anim>
                                    <p:anim calcmode="lin" valueType="num">
                                      <p:cBhvr>
                                        <p:cTn id="30" dur="1000" fill="hold"/>
                                        <p:tgtEl>
                                          <p:spTgt spid="126"/>
                                        </p:tgtEl>
                                        <p:attrNameLst>
                                          <p:attrName>ppt_h</p:attrName>
                                        </p:attrNameLst>
                                      </p:cBhvr>
                                      <p:tavLst>
                                        <p:tav tm="0">
                                          <p:val>
                                            <p:strVal val="#ppt_h"/>
                                          </p:val>
                                        </p:tav>
                                        <p:tav tm="100000">
                                          <p:val>
                                            <p:strVal val="#ppt_h"/>
                                          </p:val>
                                        </p:tav>
                                      </p:tavLst>
                                    </p:anim>
                                    <p:animEffect transition="in" filter="fade">
                                      <p:cBhvr>
                                        <p:cTn id="31" dur="1000"/>
                                        <p:tgtEl>
                                          <p:spTgt spid="126"/>
                                        </p:tgtEl>
                                      </p:cBhvr>
                                    </p:animEffect>
                                  </p:childTnLst>
                                </p:cTn>
                              </p:par>
                              <p:par>
                                <p:cTn id="32" presetID="55" presetClass="entr" presetSubtype="0" fill="hold" nodeType="withEffect">
                                  <p:stCondLst>
                                    <p:cond delay="0"/>
                                  </p:stCondLst>
                                  <p:childTnLst>
                                    <p:set>
                                      <p:cBhvr>
                                        <p:cTn id="33" dur="1" fill="hold">
                                          <p:stCondLst>
                                            <p:cond delay="0"/>
                                          </p:stCondLst>
                                        </p:cTn>
                                        <p:tgtEl>
                                          <p:spTgt spid="132"/>
                                        </p:tgtEl>
                                        <p:attrNameLst>
                                          <p:attrName>style.visibility</p:attrName>
                                        </p:attrNameLst>
                                      </p:cBhvr>
                                      <p:to>
                                        <p:strVal val="visible"/>
                                      </p:to>
                                    </p:set>
                                    <p:anim calcmode="lin" valueType="num">
                                      <p:cBhvr>
                                        <p:cTn id="34" dur="1000" fill="hold"/>
                                        <p:tgtEl>
                                          <p:spTgt spid="132"/>
                                        </p:tgtEl>
                                        <p:attrNameLst>
                                          <p:attrName>ppt_w</p:attrName>
                                        </p:attrNameLst>
                                      </p:cBhvr>
                                      <p:tavLst>
                                        <p:tav tm="0">
                                          <p:val>
                                            <p:strVal val="#ppt_w*0.70"/>
                                          </p:val>
                                        </p:tav>
                                        <p:tav tm="100000">
                                          <p:val>
                                            <p:strVal val="#ppt_w"/>
                                          </p:val>
                                        </p:tav>
                                      </p:tavLst>
                                    </p:anim>
                                    <p:anim calcmode="lin" valueType="num">
                                      <p:cBhvr>
                                        <p:cTn id="35" dur="1000" fill="hold"/>
                                        <p:tgtEl>
                                          <p:spTgt spid="132"/>
                                        </p:tgtEl>
                                        <p:attrNameLst>
                                          <p:attrName>ppt_h</p:attrName>
                                        </p:attrNameLst>
                                      </p:cBhvr>
                                      <p:tavLst>
                                        <p:tav tm="0">
                                          <p:val>
                                            <p:strVal val="#ppt_h"/>
                                          </p:val>
                                        </p:tav>
                                        <p:tav tm="100000">
                                          <p:val>
                                            <p:strVal val="#ppt_h"/>
                                          </p:val>
                                        </p:tav>
                                      </p:tavLst>
                                    </p:anim>
                                    <p:animEffect transition="in" filter="fade">
                                      <p:cBhvr>
                                        <p:cTn id="36" dur="1000"/>
                                        <p:tgtEl>
                                          <p:spTgt spid="132"/>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 calcmode="lin" valueType="num">
                                      <p:cBhvr>
                                        <p:cTn id="41" dur="1000" fill="hold"/>
                                        <p:tgtEl>
                                          <p:spTgt spid="123"/>
                                        </p:tgtEl>
                                        <p:attrNameLst>
                                          <p:attrName>ppt_w</p:attrName>
                                        </p:attrNameLst>
                                      </p:cBhvr>
                                      <p:tavLst>
                                        <p:tav tm="0">
                                          <p:val>
                                            <p:strVal val="#ppt_w*0.70"/>
                                          </p:val>
                                        </p:tav>
                                        <p:tav tm="100000">
                                          <p:val>
                                            <p:strVal val="#ppt_w"/>
                                          </p:val>
                                        </p:tav>
                                      </p:tavLst>
                                    </p:anim>
                                    <p:anim calcmode="lin" valueType="num">
                                      <p:cBhvr>
                                        <p:cTn id="42" dur="1000" fill="hold"/>
                                        <p:tgtEl>
                                          <p:spTgt spid="123"/>
                                        </p:tgtEl>
                                        <p:attrNameLst>
                                          <p:attrName>ppt_h</p:attrName>
                                        </p:attrNameLst>
                                      </p:cBhvr>
                                      <p:tavLst>
                                        <p:tav tm="0">
                                          <p:val>
                                            <p:strVal val="#ppt_h"/>
                                          </p:val>
                                        </p:tav>
                                        <p:tav tm="100000">
                                          <p:val>
                                            <p:strVal val="#ppt_h"/>
                                          </p:val>
                                        </p:tav>
                                      </p:tavLst>
                                    </p:anim>
                                    <p:animEffect transition="in" filter="fade">
                                      <p:cBhvr>
                                        <p:cTn id="43" dur="1000"/>
                                        <p:tgtEl>
                                          <p:spTgt spid="123"/>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124"/>
                                        </p:tgtEl>
                                        <p:attrNameLst>
                                          <p:attrName>style.visibility</p:attrName>
                                        </p:attrNameLst>
                                      </p:cBhvr>
                                      <p:to>
                                        <p:strVal val="visible"/>
                                      </p:to>
                                    </p:set>
                                    <p:anim calcmode="lin" valueType="num">
                                      <p:cBhvr>
                                        <p:cTn id="46" dur="1000" fill="hold"/>
                                        <p:tgtEl>
                                          <p:spTgt spid="124"/>
                                        </p:tgtEl>
                                        <p:attrNameLst>
                                          <p:attrName>ppt_w</p:attrName>
                                        </p:attrNameLst>
                                      </p:cBhvr>
                                      <p:tavLst>
                                        <p:tav tm="0">
                                          <p:val>
                                            <p:strVal val="#ppt_w*0.70"/>
                                          </p:val>
                                        </p:tav>
                                        <p:tav tm="100000">
                                          <p:val>
                                            <p:strVal val="#ppt_w"/>
                                          </p:val>
                                        </p:tav>
                                      </p:tavLst>
                                    </p:anim>
                                    <p:anim calcmode="lin" valueType="num">
                                      <p:cBhvr>
                                        <p:cTn id="47" dur="1000" fill="hold"/>
                                        <p:tgtEl>
                                          <p:spTgt spid="124"/>
                                        </p:tgtEl>
                                        <p:attrNameLst>
                                          <p:attrName>ppt_h</p:attrName>
                                        </p:attrNameLst>
                                      </p:cBhvr>
                                      <p:tavLst>
                                        <p:tav tm="0">
                                          <p:val>
                                            <p:strVal val="#ppt_h"/>
                                          </p:val>
                                        </p:tav>
                                        <p:tav tm="100000">
                                          <p:val>
                                            <p:strVal val="#ppt_h"/>
                                          </p:val>
                                        </p:tav>
                                      </p:tavLst>
                                    </p:anim>
                                    <p:animEffect transition="in" filter="fade">
                                      <p:cBhvr>
                                        <p:cTn id="48" dur="1000"/>
                                        <p:tgtEl>
                                          <p:spTgt spid="124"/>
                                        </p:tgtEl>
                                      </p:cBhvr>
                                    </p:animEffect>
                                  </p:childTnLst>
                                </p:cTn>
                              </p:par>
                              <p:par>
                                <p:cTn id="49" presetID="55"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anim calcmode="lin" valueType="num">
                                      <p:cBhvr>
                                        <p:cTn id="51" dur="1000" fill="hold"/>
                                        <p:tgtEl>
                                          <p:spTgt spid="134"/>
                                        </p:tgtEl>
                                        <p:attrNameLst>
                                          <p:attrName>ppt_w</p:attrName>
                                        </p:attrNameLst>
                                      </p:cBhvr>
                                      <p:tavLst>
                                        <p:tav tm="0">
                                          <p:val>
                                            <p:strVal val="#ppt_w*0.70"/>
                                          </p:val>
                                        </p:tav>
                                        <p:tav tm="100000">
                                          <p:val>
                                            <p:strVal val="#ppt_w"/>
                                          </p:val>
                                        </p:tav>
                                      </p:tavLst>
                                    </p:anim>
                                    <p:anim calcmode="lin" valueType="num">
                                      <p:cBhvr>
                                        <p:cTn id="52" dur="1000" fill="hold"/>
                                        <p:tgtEl>
                                          <p:spTgt spid="134"/>
                                        </p:tgtEl>
                                        <p:attrNameLst>
                                          <p:attrName>ppt_h</p:attrName>
                                        </p:attrNameLst>
                                      </p:cBhvr>
                                      <p:tavLst>
                                        <p:tav tm="0">
                                          <p:val>
                                            <p:strVal val="#ppt_h"/>
                                          </p:val>
                                        </p:tav>
                                        <p:tav tm="100000">
                                          <p:val>
                                            <p:strVal val="#ppt_h"/>
                                          </p:val>
                                        </p:tav>
                                      </p:tavLst>
                                    </p:anim>
                                    <p:animEffect transition="in" filter="fade">
                                      <p:cBhvr>
                                        <p:cTn id="53"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125" grpId="0"/>
      <p:bldP spid="126" grpId="0"/>
      <p:bldP spid="125" grpId="1"/>
      <p:bldP spid="126" grpId="1"/>
      <p:bldP spid="123" grpId="0"/>
      <p:bldP spid="124" grpId="0"/>
      <p:bldP spid="123" grpId="1"/>
      <p:bldP spid="12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259205" y="3940175"/>
            <a:ext cx="1720850" cy="398780"/>
          </a:xfrm>
          <a:prstGeom prst="rect">
            <a:avLst/>
          </a:prstGeom>
          <a:solidFill>
            <a:schemeClr val="accent1">
              <a:lumMod val="75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RetinaFace</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51520" y="267494"/>
            <a:ext cx="2324735" cy="533400"/>
            <a:chOff x="5514761" y="335479"/>
            <a:chExt cx="3306933" cy="532986"/>
          </a:xfrm>
        </p:grpSpPr>
        <p:sp>
          <p:nvSpPr>
            <p:cNvPr id="6" name="文本框 5"/>
            <p:cNvSpPr txBox="1"/>
            <p:nvPr/>
          </p:nvSpPr>
          <p:spPr>
            <a:xfrm>
              <a:off x="5514761" y="335479"/>
              <a:ext cx="3306933"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人脸检测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模型选取</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5616832" y="623545"/>
              <a:ext cx="2889614" cy="244920"/>
            </a:xfrm>
            <a:prstGeom prst="rect">
              <a:avLst/>
            </a:prstGeom>
            <a:noFill/>
          </p:spPr>
          <p:txBody>
            <a:bodyPr wrap="square" rtlCol="0">
              <a:spAutoFit/>
            </a:bodyPr>
            <a:lstStyle/>
            <a:p>
              <a:r>
                <a:rPr lang="en-US" altLang="zh-CN" sz="1000" dirty="0">
                  <a:solidFill>
                    <a:schemeClr val="bg1">
                      <a:lumMod val="50000"/>
                    </a:schemeClr>
                  </a:solidFill>
                  <a:sym typeface="+mn-ea"/>
                </a:rPr>
                <a:t>Face detection</a:t>
              </a:r>
              <a:r>
                <a:rPr lang="en-US" altLang="zh-CN" sz="1000" dirty="0">
                  <a:solidFill>
                    <a:schemeClr val="bg1">
                      <a:lumMod val="50000"/>
                    </a:schemeClr>
                  </a:solidFill>
                </a:rPr>
                <a:t>-</a:t>
              </a:r>
              <a:r>
                <a:rPr lang="en-US" altLang="zh-CN" sz="1000" dirty="0">
                  <a:solidFill>
                    <a:schemeClr val="bg1">
                      <a:lumMod val="50000"/>
                    </a:schemeClr>
                  </a:solidFill>
                  <a:sym typeface="+mn-ea"/>
                </a:rPr>
                <a:t>Model selection</a:t>
              </a:r>
              <a:endParaRPr lang="en-US" altLang="zh-CN" sz="1000" dirty="0">
                <a:solidFill>
                  <a:schemeClr val="bg1">
                    <a:lumMod val="50000"/>
                  </a:schemeClr>
                </a:solidFill>
                <a:sym typeface="+mn-ea"/>
              </a:endParaRPr>
            </a:p>
          </p:txBody>
        </p:sp>
      </p:grpSp>
      <p:pic>
        <p:nvPicPr>
          <p:cNvPr id="71" name="图片 71" descr="20200526164002165"/>
          <p:cNvPicPr>
            <a:picLocks noChangeAspect="1"/>
          </p:cNvPicPr>
          <p:nvPr>
            <p:custDataLst>
              <p:tags r:id="rId1"/>
            </p:custDataLst>
          </p:nvPr>
        </p:nvPicPr>
        <p:blipFill>
          <a:blip r:embed="rId2"/>
          <a:stretch>
            <a:fillRect/>
          </a:stretch>
        </p:blipFill>
        <p:spPr>
          <a:xfrm>
            <a:off x="179070" y="1082675"/>
            <a:ext cx="4001770" cy="2494915"/>
          </a:xfrm>
          <a:prstGeom prst="rect">
            <a:avLst/>
          </a:prstGeom>
        </p:spPr>
      </p:pic>
      <p:sp>
        <p:nvSpPr>
          <p:cNvPr id="4" name="矩形 3"/>
          <p:cNvSpPr/>
          <p:nvPr/>
        </p:nvSpPr>
        <p:spPr>
          <a:xfrm>
            <a:off x="4217670" y="1132840"/>
            <a:ext cx="4176395" cy="503555"/>
          </a:xfrm>
          <a:prstGeom prst="rect">
            <a:avLst/>
          </a:prstGeom>
          <a:solidFill>
            <a:srgbClr val="FFD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effectLst>
                <a:outerShdw blurRad="38100" dist="19050" dir="2700000" algn="tl" rotWithShape="0">
                  <a:schemeClr val="dk1">
                    <a:alpha val="40000"/>
                  </a:schemeClr>
                </a:outerShdw>
              </a:effectLst>
              <a:sym typeface="+mn-ea"/>
            </a:endParaRPr>
          </a:p>
          <a:p>
            <a:pPr algn="ctr"/>
            <a:r>
              <a:rPr lang="en-US" altLang="zh-C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实时检测</a:t>
            </a:r>
            <a:endParaRPr lang="zh-CN" altLang="en-US">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4211320" y="1924050"/>
            <a:ext cx="4177665" cy="50419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effectLst/>
                <a:latin typeface="微软雅黑" panose="020B0503020204020204" pitchFamily="34" charset="-122"/>
                <a:ea typeface="微软雅黑" panose="020B0503020204020204" pitchFamily="34" charset="-122"/>
                <a:sym typeface="+mn-ea"/>
              </a:rPr>
              <a:t>检测速度不受人脸数量限制</a:t>
            </a:r>
            <a:endParaRPr lang="zh-CN" altLang="en-US">
              <a:solidFill>
                <a:schemeClr val="tx1"/>
              </a:solidFill>
              <a:effectLst/>
              <a:latin typeface="微软雅黑" panose="020B0503020204020204" pitchFamily="34" charset="-122"/>
              <a:ea typeface="微软雅黑" panose="020B0503020204020204" pitchFamily="34" charset="-122"/>
            </a:endParaRPr>
          </a:p>
        </p:txBody>
      </p:sp>
      <p:sp>
        <p:nvSpPr>
          <p:cNvPr id="11" name="矩形 10"/>
          <p:cNvSpPr/>
          <p:nvPr/>
        </p:nvSpPr>
        <p:spPr>
          <a:xfrm>
            <a:off x="4205605" y="2715895"/>
            <a:ext cx="4183380" cy="5041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ffectLst>
                <a:outerShdw blurRad="38100" dist="19050" dir="2700000" algn="tl" rotWithShape="0">
                  <a:schemeClr val="dk1">
                    <a:alpha val="40000"/>
                  </a:schemeClr>
                </a:outerShdw>
              </a:effectLst>
              <a:sym typeface="+mn-ea"/>
            </a:endParaRPr>
          </a:p>
          <a:p>
            <a:pPr algn="ctr"/>
            <a:r>
              <a:rPr lang="zh-CN" altLang="en-US">
                <a:solidFill>
                  <a:schemeClr val="tx1"/>
                </a:solidFill>
                <a:effectLst/>
                <a:latin typeface="微软雅黑" panose="020B0503020204020204" pitchFamily="34" charset="-122"/>
                <a:ea typeface="微软雅黑" panose="020B0503020204020204" pitchFamily="34" charset="-122"/>
                <a:sym typeface="+mn-ea"/>
              </a:rPr>
              <a:t>增强了特征提取与融合</a:t>
            </a:r>
            <a:endParaRPr lang="zh-CN" altLang="en-US">
              <a:solidFill>
                <a:schemeClr val="tx1"/>
              </a:solidFill>
              <a:effectLst/>
              <a:latin typeface="微软雅黑" panose="020B0503020204020204" pitchFamily="34" charset="-122"/>
              <a:ea typeface="微软雅黑" panose="020B0503020204020204" pitchFamily="34" charset="-122"/>
            </a:endParaRPr>
          </a:p>
          <a:p>
            <a:pPr algn="ctr"/>
            <a:endParaRPr lang="zh-CN" altLang="en-US">
              <a:solidFill>
                <a:schemeClr val="tx1"/>
              </a:solidFill>
              <a:effectLst/>
              <a:latin typeface="微软雅黑" panose="020B0503020204020204" pitchFamily="34" charset="-122"/>
              <a:ea typeface="微软雅黑" panose="020B0503020204020204" pitchFamily="34" charset="-122"/>
            </a:endParaRPr>
          </a:p>
        </p:txBody>
      </p:sp>
      <p:sp>
        <p:nvSpPr>
          <p:cNvPr id="12" name="矩形 11"/>
          <p:cNvSpPr/>
          <p:nvPr/>
        </p:nvSpPr>
        <p:spPr>
          <a:xfrm>
            <a:off x="4205605" y="3435985"/>
            <a:ext cx="4170680" cy="504190"/>
          </a:xfrm>
          <a:prstGeom prst="rect">
            <a:avLst/>
          </a:prstGeom>
          <a:solidFill>
            <a:srgbClr val="DDC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effectLst/>
                <a:latin typeface="微软雅黑" panose="020B0503020204020204" pitchFamily="34" charset="-122"/>
                <a:ea typeface="微软雅黑" panose="020B0503020204020204" pitchFamily="34" charset="-122"/>
                <a:sym typeface="+mn-ea"/>
              </a:rPr>
              <a:t>性价比高</a:t>
            </a:r>
            <a:endParaRPr lang="zh-CN" altLang="en-US">
              <a:solidFill>
                <a:schemeClr val="tx1"/>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5" grpId="1" animBg="1"/>
      <p:bldP spid="4" grpId="0" bldLvl="0" animBg="1"/>
      <p:bldP spid="4" grpId="1" animBg="1"/>
      <p:bldP spid="8" grpId="0" bldLvl="0" animBg="1"/>
      <p:bldP spid="8" grpId="1" animBg="1"/>
      <p:bldP spid="11" grpId="0" bldLvl="0" animBg="1"/>
      <p:bldP spid="11" grpId="1" animBg="1"/>
      <p:bldP spid="12" grpId="0" bldLvl="0" animBg="1"/>
      <p:bldP spid="1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251520" y="267494"/>
            <a:ext cx="2831465" cy="537210"/>
            <a:chOff x="5514761" y="335479"/>
            <a:chExt cx="4027756" cy="536793"/>
          </a:xfrm>
        </p:grpSpPr>
        <p:sp>
          <p:nvSpPr>
            <p:cNvPr id="6" name="文本框 5"/>
            <p:cNvSpPr txBox="1"/>
            <p:nvPr/>
          </p:nvSpPr>
          <p:spPr>
            <a:xfrm>
              <a:off x="5514761" y="335479"/>
              <a:ext cx="4027756" cy="368014"/>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人脸检测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训练过程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5514761" y="627352"/>
              <a:ext cx="3181376" cy="244920"/>
            </a:xfrm>
            <a:prstGeom prst="rect">
              <a:avLst/>
            </a:prstGeom>
            <a:noFill/>
          </p:spPr>
          <p:txBody>
            <a:bodyPr wrap="square" rtlCol="0">
              <a:spAutoFit/>
            </a:bodyPr>
            <a:p>
              <a:r>
                <a:rPr lang="en-US" altLang="zh-CN" sz="1000" dirty="0">
                  <a:solidFill>
                    <a:schemeClr val="bg1">
                      <a:lumMod val="50000"/>
                    </a:schemeClr>
                  </a:solidFill>
                  <a:sym typeface="+mn-ea"/>
                </a:rPr>
                <a:t>Face detection</a:t>
              </a:r>
              <a:r>
                <a:rPr lang="en-US" altLang="zh-CN" sz="1000" dirty="0">
                  <a:solidFill>
                    <a:schemeClr val="bg1">
                      <a:lumMod val="50000"/>
                    </a:schemeClr>
                  </a:solidFill>
                </a:rPr>
                <a:t>-</a:t>
              </a:r>
              <a:r>
                <a:rPr lang="en-US" altLang="zh-CN" sz="1000" dirty="0">
                  <a:solidFill>
                    <a:schemeClr val="bg1">
                      <a:lumMod val="50000"/>
                    </a:schemeClr>
                  </a:solidFill>
                  <a:sym typeface="+mn-ea"/>
                </a:rPr>
                <a:t>Training process</a:t>
              </a:r>
              <a:endParaRPr lang="en-US" altLang="zh-CN" sz="1000" dirty="0">
                <a:solidFill>
                  <a:schemeClr val="bg1">
                    <a:lumMod val="50000"/>
                  </a:schemeClr>
                </a:solidFill>
                <a:sym typeface="+mn-ea"/>
              </a:endParaRPr>
            </a:p>
          </p:txBody>
        </p:sp>
      </p:grpSp>
      <p:pic>
        <p:nvPicPr>
          <p:cNvPr id="20" name="图片 20" descr="epoch_loss"/>
          <p:cNvPicPr>
            <a:picLocks noChangeAspect="1"/>
          </p:cNvPicPr>
          <p:nvPr/>
        </p:nvPicPr>
        <p:blipFill>
          <a:blip r:embed="rId1"/>
          <a:stretch>
            <a:fillRect/>
          </a:stretch>
        </p:blipFill>
        <p:spPr>
          <a:xfrm>
            <a:off x="34925" y="875665"/>
            <a:ext cx="5273040" cy="3954780"/>
          </a:xfrm>
          <a:prstGeom prst="rect">
            <a:avLst/>
          </a:prstGeom>
        </p:spPr>
      </p:pic>
      <p:sp>
        <p:nvSpPr>
          <p:cNvPr id="8" name="椭圆 7"/>
          <p:cNvSpPr/>
          <p:nvPr/>
        </p:nvSpPr>
        <p:spPr>
          <a:xfrm>
            <a:off x="5435600" y="1491615"/>
            <a:ext cx="380365" cy="405130"/>
          </a:xfrm>
          <a:prstGeom prst="ellipse">
            <a:avLst/>
          </a:prstGeom>
          <a:solidFill>
            <a:srgbClr val="F6BD9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椭圆 8"/>
          <p:cNvSpPr/>
          <p:nvPr/>
        </p:nvSpPr>
        <p:spPr>
          <a:xfrm>
            <a:off x="5435600" y="2284095"/>
            <a:ext cx="380365" cy="405130"/>
          </a:xfrm>
          <a:prstGeom prst="ellipse">
            <a:avLst/>
          </a:prstGeom>
          <a:solidFill>
            <a:srgbClr val="FFD4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0" name="椭圆 9"/>
          <p:cNvSpPr/>
          <p:nvPr/>
        </p:nvSpPr>
        <p:spPr>
          <a:xfrm>
            <a:off x="5435600" y="3075940"/>
            <a:ext cx="380365" cy="405130"/>
          </a:xfrm>
          <a:prstGeom prst="ellipse">
            <a:avLst/>
          </a:prstGeom>
          <a:solidFill>
            <a:srgbClr val="97EB5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1" name="椭圆 10"/>
          <p:cNvSpPr/>
          <p:nvPr/>
        </p:nvSpPr>
        <p:spPr>
          <a:xfrm>
            <a:off x="5435600" y="3869055"/>
            <a:ext cx="380365" cy="405130"/>
          </a:xfrm>
          <a:prstGeom prst="ellipse">
            <a:avLst/>
          </a:prstGeom>
          <a:solidFill>
            <a:srgbClr val="A1B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6083935" y="1433195"/>
            <a:ext cx="2344420" cy="521970"/>
          </a:xfrm>
          <a:prstGeom prst="rect">
            <a:avLst/>
          </a:prstGeom>
          <a:noFill/>
        </p:spPr>
        <p:txBody>
          <a:bodyPr wrap="square" rtlCol="0">
            <a:spAutoFit/>
          </a:bodyPr>
          <a:p>
            <a:r>
              <a:rPr lang="zh-CN" altLang="en-US" sz="2800">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rPr>
              <a:t>训练</a:t>
            </a:r>
            <a:r>
              <a:rPr lang="en-US" altLang="zh-CN" sz="2800">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rPr>
              <a:t>150</a:t>
            </a:r>
            <a:r>
              <a:rPr lang="zh-CN" altLang="en-US" sz="2800">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rPr>
              <a:t>代</a:t>
            </a:r>
            <a:endParaRPr lang="zh-CN" altLang="en-US" sz="2800">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6083935" y="3016885"/>
            <a:ext cx="3117850" cy="953135"/>
          </a:xfrm>
          <a:prstGeom prst="rect">
            <a:avLst/>
          </a:prstGeom>
          <a:noFill/>
        </p:spPr>
        <p:txBody>
          <a:bodyPr wrap="square" rtlCol="0">
            <a:spAutoFit/>
          </a:bodyPr>
          <a:p>
            <a:r>
              <a:rPr lang="en-US" altLang="zh-CN" sz="2800">
                <a:solidFill>
                  <a:srgbClr val="002060"/>
                </a:solidFill>
                <a:effectLst/>
                <a:latin typeface="微软雅黑" panose="020B0503020204020204" pitchFamily="34" charset="-122"/>
                <a:ea typeface="微软雅黑" panose="020B0503020204020204" pitchFamily="34" charset="-122"/>
                <a:sym typeface="+mn-ea"/>
              </a:rPr>
              <a:t>Medium AP:</a:t>
            </a:r>
            <a:r>
              <a:rPr lang="zh-CN" altLang="en-US" sz="2800">
                <a:solidFill>
                  <a:srgbClr val="002060"/>
                </a:solidFill>
                <a:effectLst/>
                <a:latin typeface="微软雅黑" panose="020B0503020204020204" pitchFamily="34" charset="-122"/>
                <a:ea typeface="微软雅黑" panose="020B0503020204020204" pitchFamily="34" charset="-122"/>
                <a:sym typeface="+mn-ea"/>
              </a:rPr>
              <a:t>8</a:t>
            </a:r>
            <a:r>
              <a:rPr lang="en-US" altLang="zh-CN" sz="2800">
                <a:solidFill>
                  <a:srgbClr val="002060"/>
                </a:solidFill>
                <a:effectLst/>
                <a:latin typeface="微软雅黑" panose="020B0503020204020204" pitchFamily="34" charset="-122"/>
                <a:ea typeface="微软雅黑" panose="020B0503020204020204" pitchFamily="34" charset="-122"/>
                <a:sym typeface="+mn-ea"/>
              </a:rPr>
              <a:t>6</a:t>
            </a:r>
            <a:r>
              <a:rPr lang="zh-CN" altLang="en-US" sz="2800">
                <a:solidFill>
                  <a:srgbClr val="002060"/>
                </a:solidFill>
                <a:effectLst/>
                <a:latin typeface="微软雅黑" panose="020B0503020204020204" pitchFamily="34" charset="-122"/>
                <a:ea typeface="微软雅黑" panose="020B0503020204020204" pitchFamily="34" charset="-122"/>
                <a:sym typeface="+mn-ea"/>
              </a:rPr>
              <a:t>%</a:t>
            </a:r>
            <a:endParaRPr lang="zh-CN" altLang="en-US" sz="2800">
              <a:solidFill>
                <a:srgbClr val="002060"/>
              </a:solidFill>
              <a:effectLst>
                <a:outerShdw blurRad="38100" dist="25400" dir="5400000" algn="ctr" rotWithShape="0">
                  <a:srgbClr val="6E747A">
                    <a:alpha val="43000"/>
                  </a:srgbClr>
                </a:outerShdw>
              </a:effectLst>
            </a:endParaRPr>
          </a:p>
          <a:p>
            <a:endParaRPr lang="zh-CN" altLang="en-US" sz="2800">
              <a:solidFill>
                <a:srgbClr val="002060"/>
              </a:solidFill>
              <a:effectLst>
                <a:outerShdw blurRad="38100" dist="25400" dir="5400000" algn="ctr" rotWithShape="0">
                  <a:srgbClr val="6E747A">
                    <a:alpha val="43000"/>
                  </a:srgbClr>
                </a:outerShdw>
              </a:effectLst>
            </a:endParaRPr>
          </a:p>
        </p:txBody>
      </p:sp>
      <p:sp>
        <p:nvSpPr>
          <p:cNvPr id="18" name="文本框 17"/>
          <p:cNvSpPr txBox="1"/>
          <p:nvPr/>
        </p:nvSpPr>
        <p:spPr>
          <a:xfrm>
            <a:off x="6083935" y="3869055"/>
            <a:ext cx="2761615" cy="521970"/>
          </a:xfrm>
          <a:prstGeom prst="rect">
            <a:avLst/>
          </a:prstGeom>
          <a:noFill/>
        </p:spPr>
        <p:txBody>
          <a:bodyPr wrap="square" rtlCol="0">
            <a:spAutoFit/>
          </a:bodyPr>
          <a:p>
            <a:r>
              <a:rPr lang="en-US" sz="2800">
                <a:solidFill>
                  <a:srgbClr val="002060"/>
                </a:solidFill>
                <a:effectLst/>
                <a:latin typeface="微软雅黑" panose="020B0503020204020204" pitchFamily="34" charset="-122"/>
                <a:ea typeface="微软雅黑" panose="020B0503020204020204" pitchFamily="34" charset="-122"/>
              </a:rPr>
              <a:t>Hard AP:72%</a:t>
            </a:r>
            <a:endParaRPr lang="en-US" sz="2800">
              <a:solidFill>
                <a:srgbClr val="002060"/>
              </a:solidFill>
              <a:effectLst/>
              <a:latin typeface="微软雅黑" panose="020B0503020204020204" pitchFamily="34" charset="-122"/>
              <a:ea typeface="微软雅黑" panose="020B0503020204020204" pitchFamily="34" charset="-122"/>
            </a:endParaRPr>
          </a:p>
        </p:txBody>
      </p:sp>
      <p:sp>
        <p:nvSpPr>
          <p:cNvPr id="21" name="文本框 20"/>
          <p:cNvSpPr txBox="1"/>
          <p:nvPr/>
        </p:nvSpPr>
        <p:spPr>
          <a:xfrm>
            <a:off x="6083935" y="2225040"/>
            <a:ext cx="2344420" cy="521970"/>
          </a:xfrm>
          <a:prstGeom prst="rect">
            <a:avLst/>
          </a:prstGeom>
          <a:noFill/>
        </p:spPr>
        <p:txBody>
          <a:bodyPr wrap="square" rtlCol="0">
            <a:spAutoFit/>
          </a:bodyPr>
          <a:p>
            <a:r>
              <a:rPr lang="en-US" altLang="zh-CN" sz="2800">
                <a:solidFill>
                  <a:srgbClr val="002060"/>
                </a:solidFill>
                <a:effectLst/>
                <a:latin typeface="微软雅黑" panose="020B0503020204020204" pitchFamily="34" charset="-122"/>
                <a:ea typeface="微软雅黑" panose="020B0503020204020204" pitchFamily="34" charset="-122"/>
              </a:rPr>
              <a:t>Easy AP:</a:t>
            </a:r>
            <a:r>
              <a:rPr lang="zh-CN" altLang="en-US" sz="2800">
                <a:solidFill>
                  <a:srgbClr val="002060"/>
                </a:solidFill>
                <a:effectLst/>
                <a:latin typeface="微软雅黑" panose="020B0503020204020204" pitchFamily="34" charset="-122"/>
                <a:ea typeface="微软雅黑" panose="020B0503020204020204" pitchFamily="34" charset="-122"/>
              </a:rPr>
              <a:t>89%</a:t>
            </a:r>
            <a:endParaRPr lang="zh-CN" altLang="en-US" sz="2800">
              <a:solidFill>
                <a:srgbClr val="002060"/>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1" grpId="0"/>
      <p:bldP spid="21" grpId="1"/>
      <p:bldP spid="17" grpId="0"/>
      <p:bldP spid="17" grpId="1"/>
      <p:bldP spid="18" grpId="0"/>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51520" y="267494"/>
            <a:ext cx="2600960" cy="368300"/>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人脸识别</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训练过程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251520" y="559594"/>
            <a:ext cx="2150110" cy="245110"/>
          </a:xfrm>
          <a:prstGeom prst="rect">
            <a:avLst/>
          </a:prstGeom>
          <a:noFill/>
        </p:spPr>
        <p:txBody>
          <a:bodyPr wrap="square" rtlCol="0">
            <a:spAutoFit/>
          </a:bodyPr>
          <a:p>
            <a:r>
              <a:rPr lang="en-US" altLang="zh-CN" sz="1000" dirty="0">
                <a:solidFill>
                  <a:schemeClr val="bg1">
                    <a:lumMod val="50000"/>
                  </a:schemeClr>
                </a:solidFill>
                <a:sym typeface="+mn-ea"/>
              </a:rPr>
              <a:t>Face recognition</a:t>
            </a:r>
            <a:r>
              <a:rPr lang="en-US" altLang="zh-CN" sz="1000" dirty="0">
                <a:solidFill>
                  <a:schemeClr val="bg1">
                    <a:lumMod val="50000"/>
                  </a:schemeClr>
                </a:solidFill>
              </a:rPr>
              <a:t>-</a:t>
            </a:r>
            <a:r>
              <a:rPr lang="en-US" altLang="zh-CN" sz="1000" dirty="0">
                <a:solidFill>
                  <a:schemeClr val="bg1">
                    <a:lumMod val="50000"/>
                  </a:schemeClr>
                </a:solidFill>
                <a:sym typeface="+mn-ea"/>
              </a:rPr>
              <a:t>Training process</a:t>
            </a:r>
            <a:endParaRPr lang="en-US" altLang="zh-CN" sz="1000" dirty="0">
              <a:solidFill>
                <a:schemeClr val="bg1">
                  <a:lumMod val="50000"/>
                </a:schemeClr>
              </a:solidFill>
              <a:sym typeface="+mn-ea"/>
            </a:endParaRPr>
          </a:p>
        </p:txBody>
      </p:sp>
      <p:pic>
        <p:nvPicPr>
          <p:cNvPr id="74" name="图片 74" descr="d77b4dde33b41546da4dfd16087c69c"/>
          <p:cNvPicPr>
            <a:picLocks noChangeAspect="1"/>
          </p:cNvPicPr>
          <p:nvPr/>
        </p:nvPicPr>
        <p:blipFill>
          <a:blip r:embed="rId1"/>
          <a:stretch>
            <a:fillRect/>
          </a:stretch>
        </p:blipFill>
        <p:spPr>
          <a:xfrm>
            <a:off x="107315" y="804545"/>
            <a:ext cx="5273040" cy="3954780"/>
          </a:xfrm>
          <a:prstGeom prst="rect">
            <a:avLst/>
          </a:prstGeom>
        </p:spPr>
      </p:pic>
      <p:sp>
        <p:nvSpPr>
          <p:cNvPr id="4" name="上箭头 3"/>
          <p:cNvSpPr/>
          <p:nvPr/>
        </p:nvSpPr>
        <p:spPr>
          <a:xfrm>
            <a:off x="5868035" y="804545"/>
            <a:ext cx="1296035" cy="4104640"/>
          </a:xfrm>
          <a:prstGeom prst="upArrow">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5" name="椭圆 4"/>
          <p:cNvSpPr/>
          <p:nvPr/>
        </p:nvSpPr>
        <p:spPr>
          <a:xfrm>
            <a:off x="6353175" y="4084955"/>
            <a:ext cx="326390" cy="339725"/>
          </a:xfrm>
          <a:prstGeom prst="ellips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椭圆 7"/>
          <p:cNvSpPr/>
          <p:nvPr/>
        </p:nvSpPr>
        <p:spPr>
          <a:xfrm>
            <a:off x="6312535" y="2856865"/>
            <a:ext cx="407035" cy="438785"/>
          </a:xfrm>
          <a:prstGeom prst="ellipse">
            <a:avLst/>
          </a:prstGeom>
          <a:solidFill>
            <a:schemeClr val="accent2"/>
          </a:solidFill>
          <a:ln>
            <a:noFill/>
          </a:ln>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9" name="椭圆 8"/>
          <p:cNvSpPr/>
          <p:nvPr/>
        </p:nvSpPr>
        <p:spPr>
          <a:xfrm>
            <a:off x="6228080" y="1491615"/>
            <a:ext cx="575945" cy="575945"/>
          </a:xfrm>
          <a:prstGeom prst="ellips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0" name="文本框 9"/>
          <p:cNvSpPr txBox="1"/>
          <p:nvPr/>
        </p:nvSpPr>
        <p:spPr>
          <a:xfrm>
            <a:off x="7164070" y="4011930"/>
            <a:ext cx="155829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初训练</a:t>
            </a:r>
            <a:r>
              <a:rPr lang="en-US" altLang="zh-CN">
                <a:latin typeface="微软雅黑" panose="020B0503020204020204" pitchFamily="34" charset="-122"/>
                <a:ea typeface="微软雅黑" panose="020B0503020204020204" pitchFamily="34" charset="-122"/>
                <a:cs typeface="微软雅黑" panose="020B0503020204020204" pitchFamily="34" charset="-122"/>
              </a:rPr>
              <a:t>120</a:t>
            </a:r>
            <a:r>
              <a:rPr lang="zh-CN" altLang="en-US">
                <a:latin typeface="微软雅黑" panose="020B0503020204020204" pitchFamily="34" charset="-122"/>
                <a:ea typeface="微软雅黑" panose="020B0503020204020204" pitchFamily="34" charset="-122"/>
                <a:cs typeface="微软雅黑" panose="020B0503020204020204" pitchFamily="34" charset="-122"/>
              </a:rPr>
              <a:t>代</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7164070" y="2912110"/>
            <a:ext cx="154876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再训练</a:t>
            </a:r>
            <a:r>
              <a:rPr lang="en-US" altLang="zh-CN">
                <a:latin typeface="微软雅黑" panose="020B0503020204020204" pitchFamily="34" charset="-122"/>
                <a:ea typeface="微软雅黑" panose="020B0503020204020204" pitchFamily="34" charset="-122"/>
                <a:cs typeface="微软雅黑" panose="020B0503020204020204" pitchFamily="34" charset="-122"/>
              </a:rPr>
              <a:t>30</a:t>
            </a:r>
            <a:r>
              <a:rPr lang="zh-CN" altLang="en-US">
                <a:latin typeface="微软雅黑" panose="020B0503020204020204" pitchFamily="34" charset="-122"/>
                <a:ea typeface="微软雅黑" panose="020B0503020204020204" pitchFamily="34" charset="-122"/>
                <a:cs typeface="微软雅黑" panose="020B0503020204020204" pitchFamily="34" charset="-122"/>
              </a:rPr>
              <a:t>代</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7164070" y="1563370"/>
            <a:ext cx="1818005" cy="706755"/>
          </a:xfrm>
          <a:prstGeom prst="rect">
            <a:avLst/>
          </a:prstGeom>
          <a:noFill/>
        </p:spPr>
        <p:txBody>
          <a:bodyPr wrap="square" rtlCol="0">
            <a:spAutoFit/>
          </a:bodyPr>
          <a:p>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LFW</a:t>
            </a:r>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测试</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准确率高达</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99.8%</a:t>
            </a:r>
            <a:endPar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460" y="267335"/>
            <a:ext cx="1302385" cy="690880"/>
            <a:chOff x="5514761" y="335479"/>
            <a:chExt cx="3623986" cy="690343"/>
          </a:xfrm>
        </p:grpSpPr>
        <p:sp>
          <p:nvSpPr>
            <p:cNvPr id="5" name="文本框 4"/>
            <p:cNvSpPr txBox="1"/>
            <p:nvPr/>
          </p:nvSpPr>
          <p:spPr>
            <a:xfrm>
              <a:off x="5514761" y="335479"/>
              <a:ext cx="3278931"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工作过程</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14761" y="627352"/>
              <a:ext cx="3623986" cy="398470"/>
            </a:xfrm>
            <a:prstGeom prst="rect">
              <a:avLst/>
            </a:prstGeom>
            <a:noFill/>
          </p:spPr>
          <p:txBody>
            <a:bodyPr wrap="square" rtlCol="0">
              <a:spAutoFit/>
            </a:bodyPr>
            <a:lstStyle/>
            <a:p>
              <a:r>
                <a:rPr lang="en-US" altLang="zh-CN" sz="1000" dirty="0">
                  <a:solidFill>
                    <a:schemeClr val="bg1">
                      <a:lumMod val="50000"/>
                    </a:schemeClr>
                  </a:solidFill>
                </a:rPr>
                <a:t>Working process</a:t>
              </a:r>
              <a:endParaRPr lang="en-US" altLang="zh-CN" sz="1000" dirty="0">
                <a:solidFill>
                  <a:schemeClr val="bg1">
                    <a:lumMod val="50000"/>
                  </a:schemeClr>
                </a:solidFill>
              </a:endParaRPr>
            </a:p>
            <a:p>
              <a:endParaRPr lang="zh-CN" altLang="en-US" sz="1000" dirty="0">
                <a:solidFill>
                  <a:schemeClr val="bg1">
                    <a:lumMod val="50000"/>
                  </a:schemeClr>
                </a:solidFill>
              </a:endParaRPr>
            </a:p>
          </p:txBody>
        </p:sp>
      </p:grpSp>
      <p:cxnSp>
        <p:nvCxnSpPr>
          <p:cNvPr id="8" name="直接箭头连接符 7"/>
          <p:cNvCxnSpPr/>
          <p:nvPr/>
        </p:nvCxnSpPr>
        <p:spPr>
          <a:xfrm>
            <a:off x="1178560" y="1691005"/>
            <a:ext cx="393700" cy="444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79070" y="1503045"/>
            <a:ext cx="963930" cy="360045"/>
          </a:xfrm>
          <a:prstGeom prst="roundRect">
            <a:avLst>
              <a:gd name="adj" fmla="val 50000"/>
            </a:avLst>
          </a:prstGeom>
          <a:solidFill>
            <a:srgbClr val="D7B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332105" y="1494790"/>
            <a:ext cx="669290" cy="368300"/>
          </a:xfrm>
          <a:prstGeom prst="rect">
            <a:avLst/>
          </a:prstGeom>
          <a:noFill/>
        </p:spPr>
        <p:txBody>
          <a:bodyPr wrap="square" rtlCol="0">
            <a:spAutoFit/>
          </a:bodyPr>
          <a:p>
            <a:r>
              <a:rPr lang="zh-CN" altLang="en-US" b="1">
                <a:solidFill>
                  <a:schemeClr val="tx1">
                    <a:lumMod val="85000"/>
                    <a:lumOff val="15000"/>
                  </a:schemeClr>
                </a:solidFill>
                <a:latin typeface="微软雅黑" panose="020B0503020204020204" pitchFamily="34" charset="-122"/>
                <a:ea typeface="微软雅黑" panose="020B0503020204020204" pitchFamily="34" charset="-122"/>
              </a:rPr>
              <a:t>开始</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03350" y="1863090"/>
            <a:ext cx="987425" cy="306705"/>
          </a:xfrm>
          <a:prstGeom prst="rect">
            <a:avLst/>
          </a:prstGeom>
          <a:noFill/>
        </p:spPr>
        <p:txBody>
          <a:bodyPr wrap="square" rtlCol="0">
            <a:spAutoFit/>
          </a:bodyPr>
          <a:p>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采集数据</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230630" y="638810"/>
            <a:ext cx="1243330" cy="460375"/>
          </a:xfrm>
          <a:prstGeom prst="rect">
            <a:avLst/>
          </a:prstGeom>
          <a:noFill/>
        </p:spPr>
        <p:txBody>
          <a:bodyPr wrap="square" rtlCol="0">
            <a:spAutoFit/>
          </a:bodyPr>
          <a:p>
            <a:pPr algn="ctr"/>
            <a:r>
              <a:rPr lang="en-US" altLang="zh-CN" sz="1200" b="1">
                <a:solidFill>
                  <a:schemeClr val="accent2">
                    <a:lumMod val="75000"/>
                  </a:schemeClr>
                </a:solidFill>
                <a:latin typeface="微软雅黑" panose="020B0503020204020204" pitchFamily="34" charset="-122"/>
                <a:ea typeface="微软雅黑" panose="020B0503020204020204" pitchFamily="34" charset="-122"/>
              </a:rPr>
              <a:t>Winder Face</a:t>
            </a:r>
            <a:endParaRPr lang="en-US" altLang="zh-CN" sz="1200" b="1">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200" b="1">
                <a:solidFill>
                  <a:schemeClr val="accent2">
                    <a:lumMod val="75000"/>
                  </a:schemeClr>
                </a:solidFill>
                <a:latin typeface="微软雅黑" panose="020B0503020204020204" pitchFamily="34" charset="-122"/>
                <a:ea typeface="微软雅黑" panose="020B0503020204020204" pitchFamily="34" charset="-122"/>
              </a:rPr>
              <a:t>数据集</a:t>
            </a:r>
            <a:endParaRPr lang="zh-CN" altLang="en-US" sz="1200" b="1">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16" name="图片 15" descr="32303233343836313b32303235373831323bcafdbeddb7d6cef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34490" y="2486660"/>
            <a:ext cx="436245" cy="436245"/>
          </a:xfrm>
          <a:prstGeom prst="rect">
            <a:avLst/>
          </a:prstGeom>
        </p:spPr>
      </p:pic>
      <p:pic>
        <p:nvPicPr>
          <p:cNvPr id="17" name="图片 16" descr="32303233343836313b32303235373831383bc4bfb1eac8cbc8ba"/>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0995" y="1420495"/>
            <a:ext cx="482600" cy="482600"/>
          </a:xfrm>
          <a:prstGeom prst="rect">
            <a:avLst/>
          </a:prstGeom>
        </p:spPr>
      </p:pic>
      <p:pic>
        <p:nvPicPr>
          <p:cNvPr id="19" name="图片 18" descr="32313539373633323b32313539373633303bd4cbd3aacafdbed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9410" y="278765"/>
            <a:ext cx="391795" cy="391795"/>
          </a:xfrm>
          <a:prstGeom prst="rect">
            <a:avLst/>
          </a:prstGeom>
        </p:spPr>
      </p:pic>
      <p:sp>
        <p:nvSpPr>
          <p:cNvPr id="21" name="文本框 20"/>
          <p:cNvSpPr txBox="1"/>
          <p:nvPr/>
        </p:nvSpPr>
        <p:spPr>
          <a:xfrm>
            <a:off x="1187450" y="2895600"/>
            <a:ext cx="1423670" cy="460375"/>
          </a:xfrm>
          <a:prstGeom prst="rect">
            <a:avLst/>
          </a:prstGeom>
          <a:noFill/>
        </p:spPr>
        <p:txBody>
          <a:bodyPr wrap="square" rtlCol="0">
            <a:spAutoFit/>
          </a:bodyPr>
          <a:p>
            <a:pPr algn="ctr"/>
            <a:r>
              <a:rPr lang="en-US" altLang="zh-CN" sz="1200" b="1">
                <a:solidFill>
                  <a:schemeClr val="accent2">
                    <a:lumMod val="75000"/>
                  </a:schemeClr>
                </a:solidFill>
                <a:latin typeface="微软雅黑" panose="020B0503020204020204" pitchFamily="34" charset="-122"/>
                <a:ea typeface="微软雅黑" panose="020B0503020204020204" pitchFamily="34" charset="-122"/>
              </a:rPr>
              <a:t>CISIA-WebFace</a:t>
            </a:r>
            <a:endParaRPr lang="en-US" altLang="zh-CN" sz="1200" b="1">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200" b="1">
                <a:solidFill>
                  <a:schemeClr val="accent2">
                    <a:lumMod val="75000"/>
                  </a:schemeClr>
                </a:solidFill>
                <a:latin typeface="微软雅黑" panose="020B0503020204020204" pitchFamily="34" charset="-122"/>
                <a:ea typeface="微软雅黑" panose="020B0503020204020204" pitchFamily="34" charset="-122"/>
              </a:rPr>
              <a:t>数据集</a:t>
            </a:r>
            <a:endParaRPr lang="zh-CN" altLang="en-US" sz="1200" b="1">
              <a:solidFill>
                <a:schemeClr val="accent2">
                  <a:lumMod val="75000"/>
                </a:schemeClr>
              </a:solidFill>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flipH="1">
            <a:off x="1850390" y="2153285"/>
            <a:ext cx="3810" cy="311785"/>
          </a:xfrm>
          <a:prstGeom prst="straightConnector1">
            <a:avLst/>
          </a:prstGeom>
          <a:ln w="22225">
            <a:solidFill>
              <a:srgbClr val="7B9BD6"/>
            </a:solidFill>
            <a:tailEnd type="arrow"/>
          </a:ln>
        </p:spPr>
        <p:style>
          <a:lnRef idx="1">
            <a:schemeClr val="accent1"/>
          </a:lnRef>
          <a:fillRef idx="0">
            <a:schemeClr val="accent1"/>
          </a:fillRef>
          <a:effectRef idx="0">
            <a:schemeClr val="accent1"/>
          </a:effectRef>
          <a:fontRef idx="minor">
            <a:schemeClr val="tx1"/>
          </a:fontRef>
        </p:style>
      </p:cxnSp>
      <p:pic>
        <p:nvPicPr>
          <p:cNvPr id="23" name="图片 22" descr="32313535373339373b32313535373339323bc8cbc1b3cab6b1f0b9fdb3cc"/>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4780" y="1456055"/>
            <a:ext cx="407035" cy="407035"/>
          </a:xfrm>
          <a:prstGeom prst="rect">
            <a:avLst/>
          </a:prstGeom>
        </p:spPr>
      </p:pic>
      <p:sp>
        <p:nvSpPr>
          <p:cNvPr id="24" name="文本框 23"/>
          <p:cNvSpPr txBox="1"/>
          <p:nvPr/>
        </p:nvSpPr>
        <p:spPr>
          <a:xfrm>
            <a:off x="2390775" y="1863090"/>
            <a:ext cx="1026795" cy="521970"/>
          </a:xfrm>
          <a:prstGeom prst="rect">
            <a:avLst/>
          </a:prstGeom>
          <a:noFill/>
        </p:spPr>
        <p:txBody>
          <a:bodyPr wrap="square" rtlCol="0">
            <a:spAutoFit/>
          </a:bodyPr>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数据采集</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及</a:t>
            </a: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标注</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6" name="图片 25" descr="32313535373339373b32313535373338373bc8cbc1b3cab6b1f0b6afccaccab6b1f0"/>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4895" y="1428750"/>
            <a:ext cx="459740" cy="459740"/>
          </a:xfrm>
          <a:prstGeom prst="rect">
            <a:avLst/>
          </a:prstGeom>
        </p:spPr>
      </p:pic>
      <p:sp>
        <p:nvSpPr>
          <p:cNvPr id="27" name="文本框 26"/>
          <p:cNvSpPr txBox="1"/>
          <p:nvPr/>
        </p:nvSpPr>
        <p:spPr>
          <a:xfrm>
            <a:off x="3390265" y="1873250"/>
            <a:ext cx="938530" cy="521970"/>
          </a:xfrm>
          <a:prstGeom prst="rect">
            <a:avLst/>
          </a:prstGeom>
          <a:noFill/>
        </p:spPr>
        <p:txBody>
          <a:bodyPr wrap="square" rtlCol="0">
            <a:spAutoFit/>
          </a:bodyPr>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模型选取</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及</a:t>
            </a: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配置</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8" name="直接箭头连接符 27"/>
          <p:cNvCxnSpPr/>
          <p:nvPr/>
        </p:nvCxnSpPr>
        <p:spPr>
          <a:xfrm flipH="1" flipV="1">
            <a:off x="1846580" y="1070610"/>
            <a:ext cx="3810" cy="309880"/>
          </a:xfrm>
          <a:prstGeom prst="straightConnector1">
            <a:avLst/>
          </a:prstGeom>
          <a:ln w="22225">
            <a:solidFill>
              <a:srgbClr val="7B9BD6"/>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132330" y="1686560"/>
            <a:ext cx="393700" cy="444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203575" y="1691005"/>
            <a:ext cx="393700" cy="444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58615" y="1695450"/>
            <a:ext cx="393700" cy="444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2" name="图片 31" descr="32303036343136393b32303130333537343bcdf8c2e7bdbbbbbb"/>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35500" y="1412240"/>
            <a:ext cx="490855" cy="490855"/>
          </a:xfrm>
          <a:prstGeom prst="rect">
            <a:avLst/>
          </a:prstGeom>
        </p:spPr>
      </p:pic>
      <p:sp>
        <p:nvSpPr>
          <p:cNvPr id="33" name="文本框 32"/>
          <p:cNvSpPr txBox="1"/>
          <p:nvPr/>
        </p:nvSpPr>
        <p:spPr>
          <a:xfrm>
            <a:off x="4221480" y="1873250"/>
            <a:ext cx="1346835" cy="645160"/>
          </a:xfrm>
          <a:prstGeom prst="rect">
            <a:avLst/>
          </a:prstGeom>
          <a:noFill/>
        </p:spPr>
        <p:txBody>
          <a:bodyPr wrap="square" rtlCol="0">
            <a:spAutoFit/>
          </a:bodyPr>
          <a:p>
            <a:pPr algn="ctr"/>
            <a:r>
              <a:rPr lang="zh-CN" altLang="en-US" sz="1200" b="1">
                <a:solidFill>
                  <a:schemeClr val="accent2">
                    <a:lumMod val="75000"/>
                  </a:schemeClr>
                </a:solidFill>
                <a:latin typeface="微软雅黑" panose="020B0503020204020204" pitchFamily="34" charset="-122"/>
                <a:ea typeface="微软雅黑" panose="020B0503020204020204" pitchFamily="34" charset="-122"/>
              </a:rPr>
              <a:t>主干网络</a:t>
            </a:r>
            <a:endParaRPr lang="zh-CN" altLang="en-US" sz="1200" b="1">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200" b="1">
                <a:solidFill>
                  <a:schemeClr val="accent2">
                    <a:lumMod val="75000"/>
                  </a:schemeClr>
                </a:solidFill>
                <a:latin typeface="微软雅黑" panose="020B0503020204020204" pitchFamily="34" charset="-122"/>
                <a:ea typeface="微软雅黑" panose="020B0503020204020204" pitchFamily="34" charset="-122"/>
              </a:rPr>
              <a:t>搭配</a:t>
            </a:r>
            <a:endParaRPr lang="zh-CN" altLang="en-US" sz="1200" b="1">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200" b="1">
                <a:solidFill>
                  <a:schemeClr val="accent2">
                    <a:lumMod val="75000"/>
                  </a:schemeClr>
                </a:solidFill>
                <a:latin typeface="微软雅黑" panose="020B0503020204020204" pitchFamily="34" charset="-122"/>
                <a:ea typeface="微软雅黑" panose="020B0503020204020204" pitchFamily="34" charset="-122"/>
              </a:rPr>
              <a:t>及参数调整</a:t>
            </a:r>
            <a:endParaRPr lang="zh-CN" altLang="en-US" sz="1200" b="1">
              <a:solidFill>
                <a:schemeClr val="accent2">
                  <a:lumMod val="75000"/>
                </a:schemeClr>
              </a:solidFill>
              <a:latin typeface="微软雅黑" panose="020B0503020204020204" pitchFamily="34" charset="-122"/>
              <a:ea typeface="微软雅黑" panose="020B0503020204020204" pitchFamily="34" charset="-122"/>
            </a:endParaRPr>
          </a:p>
        </p:txBody>
      </p:sp>
      <p:cxnSp>
        <p:nvCxnSpPr>
          <p:cNvPr id="34" name="直接箭头连接符 33"/>
          <p:cNvCxnSpPr/>
          <p:nvPr/>
        </p:nvCxnSpPr>
        <p:spPr>
          <a:xfrm flipH="1">
            <a:off x="3851910" y="2366645"/>
            <a:ext cx="3810" cy="311785"/>
          </a:xfrm>
          <a:prstGeom prst="straightConnector1">
            <a:avLst/>
          </a:prstGeom>
          <a:ln w="22225">
            <a:solidFill>
              <a:srgbClr val="7B9BD6"/>
            </a:solidFill>
            <a:tailEnd type="arrow"/>
          </a:ln>
        </p:spPr>
        <p:style>
          <a:lnRef idx="1">
            <a:schemeClr val="accent1"/>
          </a:lnRef>
          <a:fillRef idx="0">
            <a:schemeClr val="accent1"/>
          </a:fillRef>
          <a:effectRef idx="0">
            <a:schemeClr val="accent1"/>
          </a:effectRef>
          <a:fontRef idx="minor">
            <a:schemeClr val="tx1"/>
          </a:fontRef>
        </p:style>
      </p:cxnSp>
      <p:pic>
        <p:nvPicPr>
          <p:cNvPr id="35" name="图片 34" descr="303b32313538303934323bc8cbc1b3c3e6bedf"/>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18230" y="2712720"/>
            <a:ext cx="471805" cy="471805"/>
          </a:xfrm>
          <a:prstGeom prst="rect">
            <a:avLst/>
          </a:prstGeom>
        </p:spPr>
      </p:pic>
      <p:sp>
        <p:nvSpPr>
          <p:cNvPr id="36" name="文本框 35"/>
          <p:cNvSpPr txBox="1"/>
          <p:nvPr/>
        </p:nvSpPr>
        <p:spPr>
          <a:xfrm>
            <a:off x="3204210" y="3148330"/>
            <a:ext cx="1311275" cy="460375"/>
          </a:xfrm>
          <a:prstGeom prst="rect">
            <a:avLst/>
          </a:prstGeom>
          <a:noFill/>
        </p:spPr>
        <p:txBody>
          <a:bodyPr wrap="square" rtlCol="0">
            <a:spAutoFit/>
          </a:bodyPr>
          <a:p>
            <a:pPr algn="ctr"/>
            <a:r>
              <a:rPr lang="zh-CN" altLang="en-US" sz="1200" b="1">
                <a:solidFill>
                  <a:schemeClr val="accent2">
                    <a:lumMod val="75000"/>
                  </a:schemeClr>
                </a:solidFill>
                <a:latin typeface="微软雅黑" panose="020B0503020204020204" pitchFamily="34" charset="-122"/>
                <a:ea typeface="微软雅黑" panose="020B0503020204020204" pitchFamily="34" charset="-122"/>
              </a:rPr>
              <a:t>确定</a:t>
            </a:r>
            <a:r>
              <a:rPr lang="en-US" altLang="zh-CN" sz="1200" b="1">
                <a:solidFill>
                  <a:schemeClr val="accent2">
                    <a:lumMod val="75000"/>
                  </a:schemeClr>
                </a:solidFill>
                <a:latin typeface="微软雅黑" panose="020B0503020204020204" pitchFamily="34" charset="-122"/>
                <a:ea typeface="微软雅黑" panose="020B0503020204020204" pitchFamily="34" charset="-122"/>
              </a:rPr>
              <a:t>facenet</a:t>
            </a:r>
            <a:endParaRPr lang="en-US" altLang="zh-CN" sz="1200" b="1">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200" b="1">
                <a:solidFill>
                  <a:schemeClr val="accent2">
                    <a:lumMod val="75000"/>
                  </a:schemeClr>
                </a:solidFill>
                <a:latin typeface="微软雅黑" panose="020B0503020204020204" pitchFamily="34" charset="-122"/>
                <a:ea typeface="微软雅黑" panose="020B0503020204020204" pitchFamily="34" charset="-122"/>
              </a:rPr>
              <a:t>模型骨架</a:t>
            </a:r>
            <a:endParaRPr lang="zh-CN" altLang="en-US" sz="1200" b="1">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37" name="图片 36" descr="32313535373331353b32313535373331383bc8cbb9a4d6c7c4dc4149c8cbc1b3cab6b1f0"/>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36010" y="282575"/>
            <a:ext cx="371475" cy="371475"/>
          </a:xfrm>
          <a:prstGeom prst="rect">
            <a:avLst/>
          </a:prstGeom>
        </p:spPr>
      </p:pic>
      <p:sp>
        <p:nvSpPr>
          <p:cNvPr id="38" name="文本框 37"/>
          <p:cNvSpPr txBox="1"/>
          <p:nvPr/>
        </p:nvSpPr>
        <p:spPr>
          <a:xfrm>
            <a:off x="3203575" y="654050"/>
            <a:ext cx="1311275" cy="460375"/>
          </a:xfrm>
          <a:prstGeom prst="rect">
            <a:avLst/>
          </a:prstGeom>
          <a:noFill/>
        </p:spPr>
        <p:txBody>
          <a:bodyPr wrap="square" rtlCol="0">
            <a:spAutoFit/>
          </a:bodyPr>
          <a:p>
            <a:pPr algn="ctr"/>
            <a:r>
              <a:rPr lang="zh-CN" altLang="en-US" sz="1200" b="1">
                <a:solidFill>
                  <a:schemeClr val="accent2">
                    <a:lumMod val="75000"/>
                  </a:schemeClr>
                </a:solidFill>
                <a:latin typeface="微软雅黑" panose="020B0503020204020204" pitchFamily="34" charset="-122"/>
                <a:ea typeface="微软雅黑" panose="020B0503020204020204" pitchFamily="34" charset="-122"/>
              </a:rPr>
              <a:t>确定</a:t>
            </a:r>
            <a:r>
              <a:rPr lang="en-US" altLang="zh-CN" sz="1200" b="1">
                <a:solidFill>
                  <a:schemeClr val="accent2">
                    <a:lumMod val="75000"/>
                  </a:schemeClr>
                </a:solidFill>
                <a:latin typeface="微软雅黑" panose="020B0503020204020204" pitchFamily="34" charset="-122"/>
                <a:ea typeface="微软雅黑" panose="020B0503020204020204" pitchFamily="34" charset="-122"/>
              </a:rPr>
              <a:t>retinaface</a:t>
            </a:r>
            <a:endParaRPr lang="en-US" altLang="zh-CN" sz="1200" b="1">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200" b="1">
                <a:solidFill>
                  <a:schemeClr val="accent2">
                    <a:lumMod val="75000"/>
                  </a:schemeClr>
                </a:solidFill>
                <a:latin typeface="微软雅黑" panose="020B0503020204020204" pitchFamily="34" charset="-122"/>
                <a:ea typeface="微软雅黑" panose="020B0503020204020204" pitchFamily="34" charset="-122"/>
              </a:rPr>
              <a:t>模型骨架</a:t>
            </a:r>
            <a:endParaRPr lang="zh-CN" altLang="en-US" sz="1200" b="1">
              <a:solidFill>
                <a:schemeClr val="accent2">
                  <a:lumMod val="75000"/>
                </a:schemeClr>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flipH="1" flipV="1">
            <a:off x="3832860" y="1070610"/>
            <a:ext cx="3810" cy="309880"/>
          </a:xfrm>
          <a:prstGeom prst="straightConnector1">
            <a:avLst/>
          </a:prstGeom>
          <a:ln w="22225">
            <a:solidFill>
              <a:srgbClr val="7B9BD6"/>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5182870" y="1695450"/>
            <a:ext cx="393700" cy="444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1" name="图片 40" descr="32313539363432343b32313539363430393bbfaacabc"/>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33085" y="1456055"/>
            <a:ext cx="425450" cy="425450"/>
          </a:xfrm>
          <a:prstGeom prst="rect">
            <a:avLst/>
          </a:prstGeom>
        </p:spPr>
      </p:pic>
      <p:sp>
        <p:nvSpPr>
          <p:cNvPr id="42" name="文本框 41"/>
          <p:cNvSpPr txBox="1"/>
          <p:nvPr/>
        </p:nvSpPr>
        <p:spPr>
          <a:xfrm>
            <a:off x="5179060" y="1862455"/>
            <a:ext cx="1346835" cy="306705"/>
          </a:xfrm>
          <a:prstGeom prst="rect">
            <a:avLst/>
          </a:prstGeom>
          <a:noFill/>
        </p:spPr>
        <p:txBody>
          <a:bodyPr wrap="square" rtlCol="0">
            <a:spAutoFit/>
          </a:bodyPr>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开始训练</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3" name="直接箭头连接符 42"/>
          <p:cNvCxnSpPr/>
          <p:nvPr/>
        </p:nvCxnSpPr>
        <p:spPr>
          <a:xfrm>
            <a:off x="6123305" y="1699895"/>
            <a:ext cx="393700" cy="444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4" name="图片 43" descr="32313538333732393b32313538333735333bc8cbc1b3cab6b1f0"/>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65265" y="1497965"/>
            <a:ext cx="389890" cy="389890"/>
          </a:xfrm>
          <a:prstGeom prst="rect">
            <a:avLst/>
          </a:prstGeom>
        </p:spPr>
      </p:pic>
      <p:sp>
        <p:nvSpPr>
          <p:cNvPr id="45" name="文本框 44"/>
          <p:cNvSpPr txBox="1"/>
          <p:nvPr/>
        </p:nvSpPr>
        <p:spPr>
          <a:xfrm>
            <a:off x="6087110" y="1863090"/>
            <a:ext cx="1346835" cy="521970"/>
          </a:xfrm>
          <a:prstGeom prst="rect">
            <a:avLst/>
          </a:prstGeom>
          <a:noFill/>
        </p:spPr>
        <p:txBody>
          <a:bodyPr wrap="square" rtlCol="0">
            <a:spAutoFit/>
          </a:bodyPr>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训练预测</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模型</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9" name="图片 48" descr="32303236373536333b32303238363835373bd4c6b2a5b7c5"/>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76160" y="1412240"/>
            <a:ext cx="483235" cy="483235"/>
          </a:xfrm>
          <a:prstGeom prst="rect">
            <a:avLst/>
          </a:prstGeom>
        </p:spPr>
      </p:pic>
      <p:cxnSp>
        <p:nvCxnSpPr>
          <p:cNvPr id="50" name="直接箭头连接符 49"/>
          <p:cNvCxnSpPr/>
          <p:nvPr/>
        </p:nvCxnSpPr>
        <p:spPr>
          <a:xfrm>
            <a:off x="6958330" y="1695450"/>
            <a:ext cx="393700" cy="444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955790" y="1846580"/>
            <a:ext cx="1346835" cy="306705"/>
          </a:xfrm>
          <a:prstGeom prst="rect">
            <a:avLst/>
          </a:prstGeom>
          <a:noFill/>
        </p:spPr>
        <p:txBody>
          <a:bodyPr wrap="square" rtlCol="0">
            <a:spAutoFit/>
          </a:bodyPr>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开始</a:t>
            </a: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验证</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3" name="直接箭头连接符 52"/>
          <p:cNvCxnSpPr/>
          <p:nvPr/>
        </p:nvCxnSpPr>
        <p:spPr>
          <a:xfrm flipH="1">
            <a:off x="7640320" y="2140585"/>
            <a:ext cx="3810" cy="31178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4" name="图片 53" descr="333437323830373b333437303935313bc8cbc1b3cab6b1f0"/>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64425" y="2465070"/>
            <a:ext cx="356235" cy="356235"/>
          </a:xfrm>
          <a:prstGeom prst="rect">
            <a:avLst/>
          </a:prstGeom>
        </p:spPr>
      </p:pic>
      <p:sp>
        <p:nvSpPr>
          <p:cNvPr id="55" name="文本框 54"/>
          <p:cNvSpPr txBox="1"/>
          <p:nvPr/>
        </p:nvSpPr>
        <p:spPr>
          <a:xfrm>
            <a:off x="6969125" y="2834005"/>
            <a:ext cx="1346835" cy="521970"/>
          </a:xfrm>
          <a:prstGeom prst="rect">
            <a:avLst/>
          </a:prstGeom>
          <a:noFill/>
        </p:spPr>
        <p:txBody>
          <a:bodyPr wrap="square" rtlCol="0">
            <a:spAutoFit/>
          </a:bodyPr>
          <a:p>
            <a:pPr algn="ctr"/>
            <a:r>
              <a:rPr lang="zh-CN" altLang="en-US" sz="1400" b="1">
                <a:solidFill>
                  <a:schemeClr val="accent2">
                    <a:lumMod val="75000"/>
                  </a:schemeClr>
                </a:solidFill>
                <a:latin typeface="微软雅黑" panose="020B0503020204020204" pitchFamily="34" charset="-122"/>
                <a:ea typeface="微软雅黑" panose="020B0503020204020204" pitchFamily="34" charset="-122"/>
              </a:rPr>
              <a:t>验证预测</a:t>
            </a:r>
            <a:endParaRPr lang="zh-CN" altLang="en-US" sz="1400" b="1">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400" b="1">
                <a:solidFill>
                  <a:schemeClr val="accent2">
                    <a:lumMod val="75000"/>
                  </a:schemeClr>
                </a:solidFill>
                <a:latin typeface="微软雅黑" panose="020B0503020204020204" pitchFamily="34" charset="-122"/>
                <a:ea typeface="微软雅黑" panose="020B0503020204020204" pitchFamily="34" charset="-122"/>
              </a:rPr>
              <a:t>模型</a:t>
            </a:r>
            <a:endParaRPr lang="zh-CN" altLang="en-US" sz="1400" b="1">
              <a:solidFill>
                <a:schemeClr val="accent2">
                  <a:lumMod val="75000"/>
                </a:schemeClr>
              </a:solidFill>
              <a:latin typeface="微软雅黑" panose="020B0503020204020204" pitchFamily="34" charset="-122"/>
              <a:ea typeface="微软雅黑" panose="020B0503020204020204" pitchFamily="34" charset="-122"/>
            </a:endParaRPr>
          </a:p>
        </p:txBody>
      </p:sp>
      <p:cxnSp>
        <p:nvCxnSpPr>
          <p:cNvPr id="56" name="直接箭头连接符 55"/>
          <p:cNvCxnSpPr/>
          <p:nvPr/>
        </p:nvCxnSpPr>
        <p:spPr>
          <a:xfrm>
            <a:off x="7883525" y="2654300"/>
            <a:ext cx="393700" cy="444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7" name="图片 56" descr="32313538363630333b32313538363630323bd1e9d6a4"/>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314055" y="2426335"/>
            <a:ext cx="299085" cy="299085"/>
          </a:xfrm>
          <a:prstGeom prst="rect">
            <a:avLst/>
          </a:prstGeom>
        </p:spPr>
      </p:pic>
      <p:sp>
        <p:nvSpPr>
          <p:cNvPr id="58" name="文本框 57"/>
          <p:cNvSpPr txBox="1"/>
          <p:nvPr/>
        </p:nvSpPr>
        <p:spPr>
          <a:xfrm>
            <a:off x="8171815" y="2725420"/>
            <a:ext cx="648970" cy="306705"/>
          </a:xfrm>
          <a:prstGeom prst="rect">
            <a:avLst/>
          </a:prstGeom>
          <a:noFill/>
        </p:spPr>
        <p:txBody>
          <a:bodyPr wrap="square" rtlCol="0">
            <a:spAutoFit/>
          </a:bodyPr>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合格</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9" name="直接箭头连接符 58"/>
          <p:cNvCxnSpPr/>
          <p:nvPr/>
        </p:nvCxnSpPr>
        <p:spPr>
          <a:xfrm>
            <a:off x="8463915" y="3043555"/>
            <a:ext cx="10160" cy="431800"/>
          </a:xfrm>
          <a:prstGeom prst="straightConnector1">
            <a:avLst/>
          </a:prstGeom>
          <a:ln w="28575">
            <a:solidFill>
              <a:srgbClr val="7697D4"/>
            </a:solidFill>
            <a:tailEnd type="arrow"/>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531860" y="3004185"/>
            <a:ext cx="339725" cy="368300"/>
          </a:xfrm>
          <a:prstGeom prst="rect">
            <a:avLst/>
          </a:prstGeom>
          <a:noFill/>
        </p:spPr>
        <p:txBody>
          <a:bodyPr wrap="square" rtlCol="0">
            <a:spAutoFit/>
          </a:bodyPr>
          <a:p>
            <a:pPr algn="ctr"/>
            <a:r>
              <a:rPr lang="zh-CN" altLang="en-US" b="1">
                <a:solidFill>
                  <a:srgbClr val="FF0000"/>
                </a:solidFill>
                <a:latin typeface="微软雅黑" panose="020B0503020204020204" pitchFamily="34" charset="-122"/>
                <a:ea typeface="微软雅黑" panose="020B0503020204020204" pitchFamily="34" charset="-122"/>
              </a:rPr>
              <a:t>是</a:t>
            </a:r>
            <a:endParaRPr lang="zh-CN" altLang="en-US" b="1">
              <a:solidFill>
                <a:srgbClr val="FF0000"/>
              </a:solidFill>
              <a:latin typeface="微软雅黑" panose="020B0503020204020204" pitchFamily="34" charset="-122"/>
              <a:ea typeface="微软雅黑" panose="020B0503020204020204" pitchFamily="34" charset="-122"/>
            </a:endParaRPr>
          </a:p>
        </p:txBody>
      </p:sp>
      <p:pic>
        <p:nvPicPr>
          <p:cNvPr id="61" name="图片 60" descr="32313535373339373b32313535373338393bc8cbc1b3cab6b1f0bcbccaf5"/>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95640" y="3547110"/>
            <a:ext cx="393065" cy="393065"/>
          </a:xfrm>
          <a:prstGeom prst="rect">
            <a:avLst/>
          </a:prstGeom>
        </p:spPr>
      </p:pic>
      <p:sp>
        <p:nvSpPr>
          <p:cNvPr id="62" name="文本框 61"/>
          <p:cNvSpPr txBox="1"/>
          <p:nvPr/>
        </p:nvSpPr>
        <p:spPr>
          <a:xfrm>
            <a:off x="7859395" y="3973830"/>
            <a:ext cx="1346835" cy="521970"/>
          </a:xfrm>
          <a:prstGeom prst="rect">
            <a:avLst/>
          </a:prstGeom>
          <a:noFill/>
        </p:spPr>
        <p:txBody>
          <a:bodyPr wrap="square" rtlCol="0">
            <a:spAutoFit/>
          </a:bodyPr>
          <a:p>
            <a:pPr algn="ctr"/>
            <a:r>
              <a:rPr lang="zh-CN" altLang="en-US" sz="1400" b="1">
                <a:solidFill>
                  <a:schemeClr val="accent2">
                    <a:lumMod val="75000"/>
                  </a:schemeClr>
                </a:solidFill>
                <a:latin typeface="微软雅黑" panose="020B0503020204020204" pitchFamily="34" charset="-122"/>
                <a:ea typeface="微软雅黑" panose="020B0503020204020204" pitchFamily="34" charset="-122"/>
              </a:rPr>
              <a:t>得到预测</a:t>
            </a:r>
            <a:endParaRPr lang="zh-CN" altLang="en-US" sz="1400" b="1">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400" b="1">
                <a:solidFill>
                  <a:schemeClr val="accent2">
                    <a:lumMod val="75000"/>
                  </a:schemeClr>
                </a:solidFill>
                <a:latin typeface="微软雅黑" panose="020B0503020204020204" pitchFamily="34" charset="-122"/>
                <a:ea typeface="微软雅黑" panose="020B0503020204020204" pitchFamily="34" charset="-122"/>
              </a:rPr>
              <a:t>模型</a:t>
            </a:r>
            <a:endParaRPr lang="zh-CN" altLang="en-US" sz="1400" b="1">
              <a:solidFill>
                <a:schemeClr val="accent2">
                  <a:lumMod val="75000"/>
                </a:schemeClr>
              </a:solidFill>
              <a:latin typeface="微软雅黑" panose="020B0503020204020204" pitchFamily="34" charset="-122"/>
              <a:ea typeface="微软雅黑" panose="020B0503020204020204" pitchFamily="34" charset="-122"/>
            </a:endParaRPr>
          </a:p>
        </p:txBody>
      </p:sp>
      <p:cxnSp>
        <p:nvCxnSpPr>
          <p:cNvPr id="63" name="直接箭头连接符 62"/>
          <p:cNvCxnSpPr/>
          <p:nvPr/>
        </p:nvCxnSpPr>
        <p:spPr>
          <a:xfrm flipH="1">
            <a:off x="7644130" y="3796665"/>
            <a:ext cx="599440" cy="0"/>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64" name="图片 63" descr="32313535353632343b32313535353631383bcdf8c2e7"/>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218045" y="3565525"/>
            <a:ext cx="374650" cy="374650"/>
          </a:xfrm>
          <a:prstGeom prst="rect">
            <a:avLst/>
          </a:prstGeom>
        </p:spPr>
      </p:pic>
      <p:sp>
        <p:nvSpPr>
          <p:cNvPr id="66" name="文本框 65"/>
          <p:cNvSpPr txBox="1"/>
          <p:nvPr/>
        </p:nvSpPr>
        <p:spPr>
          <a:xfrm>
            <a:off x="6731635" y="3973830"/>
            <a:ext cx="1346835" cy="306705"/>
          </a:xfrm>
          <a:prstGeom prst="rect">
            <a:avLst/>
          </a:prstGeom>
          <a:noFill/>
        </p:spPr>
        <p:txBody>
          <a:bodyPr wrap="square" rtlCol="0">
            <a:spAutoFit/>
          </a:bodyPr>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环境搭建</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7" name="直接箭头连接符 66"/>
          <p:cNvCxnSpPr/>
          <p:nvPr/>
        </p:nvCxnSpPr>
        <p:spPr>
          <a:xfrm flipV="1">
            <a:off x="8463915" y="1656715"/>
            <a:ext cx="0" cy="686435"/>
          </a:xfrm>
          <a:prstGeom prst="straightConnector1">
            <a:avLst/>
          </a:prstGeom>
          <a:ln w="28575">
            <a:solidFill>
              <a:srgbClr val="7697D4"/>
            </a:solidFill>
            <a:tailEnd type="arrow"/>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8388350" y="1846580"/>
            <a:ext cx="579120" cy="368300"/>
          </a:xfrm>
          <a:prstGeom prst="rect">
            <a:avLst/>
          </a:prstGeom>
          <a:noFill/>
        </p:spPr>
        <p:txBody>
          <a:bodyPr wrap="square" rtlCol="0">
            <a:spAutoFit/>
          </a:bodyPr>
          <a:p>
            <a:pPr algn="ctr"/>
            <a:r>
              <a:rPr lang="zh-CN" altLang="en-US" b="1">
                <a:solidFill>
                  <a:srgbClr val="FF0000"/>
                </a:solidFill>
                <a:latin typeface="微软雅黑" panose="020B0503020204020204" pitchFamily="34" charset="-122"/>
                <a:ea typeface="微软雅黑" panose="020B0503020204020204" pitchFamily="34" charset="-122"/>
              </a:rPr>
              <a:t>否</a:t>
            </a:r>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7780655" y="1040765"/>
            <a:ext cx="1346835" cy="521970"/>
          </a:xfrm>
          <a:prstGeom prst="rect">
            <a:avLst/>
          </a:prstGeom>
          <a:noFill/>
        </p:spPr>
        <p:txBody>
          <a:bodyPr wrap="square" rtlCol="0">
            <a:spAutoFit/>
          </a:bodyPr>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训练参数</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调整</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flipH="1">
            <a:off x="6546850" y="3796665"/>
            <a:ext cx="544830" cy="0"/>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2" name="图片 71" descr="32303135353531343b32303135353934343bb1e0b3ccb1e0c2eb"/>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662295" y="3373755"/>
            <a:ext cx="422910" cy="422910"/>
          </a:xfrm>
          <a:prstGeom prst="rect">
            <a:avLst/>
          </a:prstGeom>
        </p:spPr>
      </p:pic>
      <p:sp>
        <p:nvSpPr>
          <p:cNvPr id="73" name="文本框 72"/>
          <p:cNvSpPr txBox="1"/>
          <p:nvPr/>
        </p:nvSpPr>
        <p:spPr>
          <a:xfrm>
            <a:off x="4824095" y="3748405"/>
            <a:ext cx="2145030" cy="398780"/>
          </a:xfrm>
          <a:prstGeom prst="rect">
            <a:avLst/>
          </a:prstGeom>
          <a:noFill/>
        </p:spPr>
        <p:txBody>
          <a:bodyPr wrap="square" rtlCol="0">
            <a:spAutoFit/>
          </a:bodyPr>
          <a:p>
            <a:pPr algn="ctr">
              <a:lnSpc>
                <a:spcPct val="100000"/>
              </a:lnSpc>
            </a:pPr>
            <a:r>
              <a:rPr lang="en-US" altLang="zh-CN" sz="1000" b="1">
                <a:solidFill>
                  <a:srgbClr val="E67572"/>
                </a:solidFill>
                <a:latin typeface="微软雅黑" panose="020B0503020204020204" pitchFamily="34" charset="-122"/>
                <a:ea typeface="微软雅黑" panose="020B0503020204020204" pitchFamily="34" charset="-122"/>
              </a:rPr>
              <a:t>Python3.7</a:t>
            </a:r>
            <a:endParaRPr lang="en-US" altLang="zh-CN" sz="1000" b="1">
              <a:solidFill>
                <a:srgbClr val="E67572"/>
              </a:solidFill>
              <a:latin typeface="微软雅黑" panose="020B0503020204020204" pitchFamily="34" charset="-122"/>
              <a:ea typeface="微软雅黑" panose="020B0503020204020204" pitchFamily="34" charset="-122"/>
            </a:endParaRPr>
          </a:p>
          <a:p>
            <a:pPr algn="ctr">
              <a:lnSpc>
                <a:spcPct val="100000"/>
              </a:lnSpc>
            </a:pPr>
            <a:r>
              <a:rPr lang="en-US" altLang="zh-CN" sz="1000" b="1">
                <a:solidFill>
                  <a:srgbClr val="E67572"/>
                </a:solidFill>
                <a:latin typeface="微软雅黑" panose="020B0503020204020204" pitchFamily="34" charset="-122"/>
                <a:ea typeface="微软雅黑" panose="020B0503020204020204" pitchFamily="34" charset="-122"/>
              </a:rPr>
              <a:t>tensorflow-gpu2.1.0</a:t>
            </a:r>
            <a:endParaRPr lang="en-US" altLang="zh-CN" sz="1000" b="1">
              <a:solidFill>
                <a:srgbClr val="E67572"/>
              </a:solidFill>
              <a:latin typeface="微软雅黑" panose="020B0503020204020204" pitchFamily="34" charset="-122"/>
              <a:ea typeface="微软雅黑" panose="020B0503020204020204" pitchFamily="34" charset="-122"/>
            </a:endParaRPr>
          </a:p>
        </p:txBody>
      </p:sp>
      <p:pic>
        <p:nvPicPr>
          <p:cNvPr id="74" name="图片 73" descr="32303138313338333b32303138313434353bc8cbcff1b2c9bcaf"/>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694680" y="2451735"/>
            <a:ext cx="346710" cy="346710"/>
          </a:xfrm>
          <a:prstGeom prst="rect">
            <a:avLst/>
          </a:prstGeom>
        </p:spPr>
      </p:pic>
      <p:sp>
        <p:nvSpPr>
          <p:cNvPr id="75" name="文本框 74"/>
          <p:cNvSpPr txBox="1"/>
          <p:nvPr/>
        </p:nvSpPr>
        <p:spPr>
          <a:xfrm>
            <a:off x="5200650" y="2811145"/>
            <a:ext cx="1346835" cy="275590"/>
          </a:xfrm>
          <a:prstGeom prst="rect">
            <a:avLst/>
          </a:prstGeom>
          <a:noFill/>
        </p:spPr>
        <p:txBody>
          <a:bodyPr wrap="square" rtlCol="0">
            <a:spAutoFit/>
          </a:bodyPr>
          <a:p>
            <a:pPr algn="ctr"/>
            <a:r>
              <a:rPr lang="zh-CN" altLang="en-US" sz="1200" b="1">
                <a:solidFill>
                  <a:schemeClr val="tx1">
                    <a:lumMod val="85000"/>
                    <a:lumOff val="15000"/>
                  </a:schemeClr>
                </a:solidFill>
                <a:latin typeface="微软雅黑" panose="020B0503020204020204" pitchFamily="34" charset="-122"/>
                <a:ea typeface="微软雅黑" panose="020B0503020204020204" pitchFamily="34" charset="-122"/>
              </a:rPr>
              <a:t>待预测人脸图片</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20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6" name="直接箭头连接符 75"/>
          <p:cNvCxnSpPr/>
          <p:nvPr/>
        </p:nvCxnSpPr>
        <p:spPr>
          <a:xfrm>
            <a:off x="5868035" y="3065780"/>
            <a:ext cx="0" cy="215900"/>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73" idx="2"/>
          </p:cNvCxnSpPr>
          <p:nvPr/>
        </p:nvCxnSpPr>
        <p:spPr>
          <a:xfrm>
            <a:off x="5896610" y="4147185"/>
            <a:ext cx="0" cy="22542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8" name="图片 77" descr="32303235303832393b32303235353637353bc8cbd4b1b6d4b9b4"/>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723890" y="4227830"/>
            <a:ext cx="490220" cy="490220"/>
          </a:xfrm>
          <a:prstGeom prst="rect">
            <a:avLst/>
          </a:prstGeom>
        </p:spPr>
      </p:pic>
      <p:sp>
        <p:nvSpPr>
          <p:cNvPr id="79" name="文本框 78"/>
          <p:cNvSpPr txBox="1"/>
          <p:nvPr/>
        </p:nvSpPr>
        <p:spPr>
          <a:xfrm>
            <a:off x="5223510" y="4718050"/>
            <a:ext cx="1346835" cy="306705"/>
          </a:xfrm>
          <a:prstGeom prst="rect">
            <a:avLst/>
          </a:prstGeom>
          <a:noFill/>
        </p:spPr>
        <p:txBody>
          <a:bodyPr wrap="square" rtlCol="0">
            <a:spAutoFit/>
          </a:bodyPr>
          <a:p>
            <a:pPr algn="ctr"/>
            <a:r>
              <a:rPr lang="zh-CN" altLang="en-US" sz="1400" b="1">
                <a:solidFill>
                  <a:schemeClr val="tx1">
                    <a:lumMod val="85000"/>
                    <a:lumOff val="15000"/>
                  </a:schemeClr>
                </a:solidFill>
                <a:latin typeface="微软雅黑" panose="020B0503020204020204" pitchFamily="34" charset="-122"/>
                <a:ea typeface="微软雅黑" panose="020B0503020204020204" pitchFamily="34" charset="-122"/>
              </a:rPr>
              <a:t>得到预测结果</a:t>
            </a:r>
            <a:endParaRPr lang="zh-CN" altLang="en-US" sz="1400" b="1">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84" name="直接箭头连接符 83"/>
          <p:cNvCxnSpPr/>
          <p:nvPr/>
        </p:nvCxnSpPr>
        <p:spPr>
          <a:xfrm flipH="1">
            <a:off x="5844540" y="914400"/>
            <a:ext cx="1905" cy="497840"/>
          </a:xfrm>
          <a:prstGeom prst="straightConnector1">
            <a:avLst/>
          </a:prstGeom>
          <a:ln w="28575">
            <a:solidFill>
              <a:srgbClr val="7E9DD7"/>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5846445" y="915670"/>
            <a:ext cx="2303780" cy="0"/>
          </a:xfrm>
          <a:prstGeom prst="line">
            <a:avLst/>
          </a:prstGeom>
          <a:ln w="28575">
            <a:solidFill>
              <a:srgbClr val="7E9DD7"/>
            </a:solidFill>
          </a:ln>
        </p:spPr>
        <p:style>
          <a:lnRef idx="1">
            <a:schemeClr val="accent1"/>
          </a:lnRef>
          <a:fillRef idx="0">
            <a:schemeClr val="accent1"/>
          </a:fillRef>
          <a:effectRef idx="0">
            <a:schemeClr val="accent1"/>
          </a:effectRef>
          <a:fontRef idx="minor">
            <a:schemeClr val="tx1"/>
          </a:fontRef>
        </p:style>
      </p:cxnSp>
      <p:pic>
        <p:nvPicPr>
          <p:cNvPr id="201" name="图片 200" descr="32313537333236313b32313537333234353bc8cbc1b3b4f2bfa8"/>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216900" y="568960"/>
            <a:ext cx="471805" cy="471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1000" fill="hold"/>
                                        <p:tgtEl>
                                          <p:spTgt spid="201"/>
                                        </p:tgtEl>
                                        <p:attrNameLst>
                                          <p:attrName>ppt_w</p:attrName>
                                        </p:attrNameLst>
                                      </p:cBhvr>
                                      <p:tavLst>
                                        <p:tav tm="0">
                                          <p:val>
                                            <p:strVal val="#ppt_w*0.70"/>
                                          </p:val>
                                        </p:tav>
                                        <p:tav tm="100000">
                                          <p:val>
                                            <p:strVal val="#ppt_w"/>
                                          </p:val>
                                        </p:tav>
                                      </p:tavLst>
                                    </p:anim>
                                    <p:anim calcmode="lin" valueType="num">
                                      <p:cBhvr>
                                        <p:cTn id="8" dur="1000" fill="hold"/>
                                        <p:tgtEl>
                                          <p:spTgt spid="201"/>
                                        </p:tgtEl>
                                        <p:attrNameLst>
                                          <p:attrName>ppt_h</p:attrName>
                                        </p:attrNameLst>
                                      </p:cBhvr>
                                      <p:tavLst>
                                        <p:tav tm="0">
                                          <p:val>
                                            <p:strVal val="#ppt_h"/>
                                          </p:val>
                                        </p:tav>
                                        <p:tav tm="100000">
                                          <p:val>
                                            <p:strVal val="#ppt_h"/>
                                          </p:val>
                                        </p:tav>
                                      </p:tavLst>
                                    </p:anim>
                                    <p:animEffect transition="in" filter="fade">
                                      <p:cBhvr>
                                        <p:cTn id="9"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644008" y="2715766"/>
            <a:ext cx="3168352" cy="0"/>
          </a:xfrm>
          <a:prstGeom prst="line">
            <a:avLst/>
          </a:prstGeom>
          <a:ln w="12700" cmpd="dbl">
            <a:gradFill>
              <a:gsLst>
                <a:gs pos="0">
                  <a:srgbClr val="0070C0">
                    <a:alpha val="0"/>
                    <a:lumMod val="99000"/>
                    <a:lumOff val="1000"/>
                  </a:srgbClr>
                </a:gs>
                <a:gs pos="38000">
                  <a:srgbClr val="7BB5DE"/>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69801" y="371147"/>
            <a:ext cx="3969618" cy="4401205"/>
          </a:xfrm>
          <a:prstGeom prst="rect">
            <a:avLst/>
          </a:prstGeom>
          <a:noFill/>
        </p:spPr>
        <p:txBody>
          <a:bodyPr wrap="square" rtlCol="0">
            <a:spAutoFit/>
          </a:bodyPr>
          <a:lstStyle/>
          <a:p>
            <a:r>
              <a:rPr lang="en-US" altLang="zh-CN" sz="28000" dirty="0">
                <a:gradFill>
                  <a:gsLst>
                    <a:gs pos="0">
                      <a:schemeClr val="accent1">
                        <a:lumMod val="5000"/>
                        <a:lumOff val="95000"/>
                      </a:schemeClr>
                    </a:gs>
                    <a:gs pos="63000">
                      <a:srgbClr val="0070C0">
                        <a:alpha val="94000"/>
                        <a:lumMod val="100000"/>
                      </a:srgbClr>
                    </a:gs>
                  </a:gsLst>
                  <a:lin ang="5400000" scaled="1"/>
                </a:gradFill>
              </a:rPr>
              <a:t>04</a:t>
            </a:r>
            <a:endParaRPr lang="zh-CN" altLang="en-US" sz="28000" dirty="0">
              <a:gradFill>
                <a:gsLst>
                  <a:gs pos="0">
                    <a:schemeClr val="accent1">
                      <a:lumMod val="5000"/>
                      <a:lumOff val="95000"/>
                    </a:schemeClr>
                  </a:gs>
                  <a:gs pos="63000">
                    <a:srgbClr val="0070C0">
                      <a:alpha val="94000"/>
                      <a:lumMod val="100000"/>
                    </a:srgbClr>
                  </a:gs>
                </a:gsLst>
                <a:lin ang="5400000" scaled="1"/>
              </a:gradFill>
            </a:endParaRPr>
          </a:p>
        </p:txBody>
      </p:sp>
      <p:sp>
        <p:nvSpPr>
          <p:cNvPr id="6" name="文本框 5"/>
          <p:cNvSpPr txBox="1"/>
          <p:nvPr/>
        </p:nvSpPr>
        <p:spPr>
          <a:xfrm>
            <a:off x="830288" y="2295041"/>
            <a:ext cx="3277963" cy="769441"/>
          </a:xfrm>
          <a:prstGeom prst="rect">
            <a:avLst/>
          </a:prstGeom>
          <a:solidFill>
            <a:schemeClr val="bg1"/>
          </a:solidFill>
        </p:spPr>
        <p:txBody>
          <a:bodyPr wrap="square" rtlCol="0">
            <a:spAutoFit/>
          </a:bodyPr>
          <a:lstStyle/>
          <a:p>
            <a:pPr algn="ctr"/>
            <a:r>
              <a:rPr lang="en-US" altLang="zh-CN" sz="4400" dirty="0">
                <a:solidFill>
                  <a:srgbClr val="0070C0"/>
                </a:solidFill>
              </a:rPr>
              <a:t>PART  FOUR</a:t>
            </a:r>
            <a:endParaRPr lang="zh-CN" altLang="en-US" sz="4400" dirty="0">
              <a:solidFill>
                <a:srgbClr val="0070C0"/>
              </a:solidFill>
            </a:endParaRPr>
          </a:p>
        </p:txBody>
      </p:sp>
      <p:sp>
        <p:nvSpPr>
          <p:cNvPr id="8" name="文本框 7"/>
          <p:cNvSpPr txBox="1"/>
          <p:nvPr/>
        </p:nvSpPr>
        <p:spPr>
          <a:xfrm>
            <a:off x="4572000" y="1962312"/>
            <a:ext cx="3168352"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项目特色</a:t>
            </a:r>
            <a:endParaRPr lang="zh-CN" altLang="en-US" sz="4000" dirty="0">
              <a:latin typeface="微软雅黑" panose="020B0503020204020204" pitchFamily="34" charset="-122"/>
              <a:ea typeface="微软雅黑" panose="020B0503020204020204" pitchFamily="34" charset="-122"/>
            </a:endParaRPr>
          </a:p>
        </p:txBody>
      </p:sp>
      <p:sp>
        <p:nvSpPr>
          <p:cNvPr id="11" name="菱形 10"/>
          <p:cNvSpPr/>
          <p:nvPr/>
        </p:nvSpPr>
        <p:spPr>
          <a:xfrm>
            <a:off x="4653186" y="2679762"/>
            <a:ext cx="72008" cy="72008"/>
          </a:xfrm>
          <a:prstGeom prst="diamond">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627959" y="2716288"/>
            <a:ext cx="2717948" cy="369332"/>
          </a:xfrm>
          <a:prstGeom prst="rect">
            <a:avLst/>
          </a:prstGeom>
          <a:noFill/>
        </p:spPr>
        <p:txBody>
          <a:bodyPr wrap="square" rtlCol="0">
            <a:spAutoFit/>
          </a:bodyPr>
          <a:lstStyle/>
          <a:p>
            <a:r>
              <a:rPr lang="en-US" altLang="zh-CN" sz="1800" dirty="0">
                <a:solidFill>
                  <a:schemeClr val="bg1">
                    <a:lumMod val="75000"/>
                  </a:schemeClr>
                </a:solidFill>
              </a:rPr>
              <a:t>Project features</a:t>
            </a:r>
            <a:endParaRPr lang="zh-CN" altLang="en-US" sz="1800" dirty="0">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251520" y="267494"/>
            <a:ext cx="1366127" cy="538418"/>
            <a:chOff x="5514761" y="335479"/>
            <a:chExt cx="1943314" cy="538000"/>
          </a:xfrm>
        </p:grpSpPr>
        <p:sp>
          <p:nvSpPr>
            <p:cNvPr id="38" name="文本框 37"/>
            <p:cNvSpPr txBox="1"/>
            <p:nvPr/>
          </p:nvSpPr>
          <p:spPr>
            <a:xfrm>
              <a:off x="5514761" y="335479"/>
              <a:ext cx="1872208"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项目特色</a:t>
              </a:r>
              <a:endParaRPr lang="zh-CN" altLang="en-US"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5514761" y="627449"/>
              <a:ext cx="1943314" cy="246030"/>
            </a:xfrm>
            <a:prstGeom prst="rect">
              <a:avLst/>
            </a:prstGeom>
            <a:noFill/>
          </p:spPr>
          <p:txBody>
            <a:bodyPr wrap="square" rtlCol="0">
              <a:spAutoFit/>
            </a:bodyPr>
            <a:lstStyle/>
            <a:p>
              <a:r>
                <a:rPr lang="en-US" altLang="zh-CN" sz="1000" dirty="0">
                  <a:solidFill>
                    <a:schemeClr val="bg1">
                      <a:lumMod val="50000"/>
                    </a:schemeClr>
                  </a:solidFill>
                </a:rPr>
                <a:t>Project characteristics</a:t>
              </a:r>
              <a:endParaRPr lang="zh-CN" altLang="en-US" sz="1000" dirty="0">
                <a:solidFill>
                  <a:schemeClr val="bg1">
                    <a:lumMod val="50000"/>
                  </a:schemeClr>
                </a:solidFill>
              </a:endParaRPr>
            </a:p>
          </p:txBody>
        </p:sp>
      </p:grpSp>
      <p:sp>
        <p:nvSpPr>
          <p:cNvPr id="32" name="圆角矩形 7"/>
          <p:cNvSpPr/>
          <p:nvPr>
            <p:custDataLst>
              <p:tags r:id="rId1"/>
            </p:custDataLst>
          </p:nvPr>
        </p:nvSpPr>
        <p:spPr>
          <a:xfrm rot="16200000" flipH="1">
            <a:off x="4175904" y="1690621"/>
            <a:ext cx="1219483" cy="320509"/>
          </a:xfrm>
          <a:custGeom>
            <a:avLst/>
            <a:gdLst>
              <a:gd name="connsiteX0" fmla="*/ 0 w 2727434"/>
              <a:gd name="connsiteY0" fmla="*/ 275902 h 1655379"/>
              <a:gd name="connsiteX1" fmla="*/ 275902 w 2727434"/>
              <a:gd name="connsiteY1" fmla="*/ 0 h 1655379"/>
              <a:gd name="connsiteX2" fmla="*/ 2451532 w 2727434"/>
              <a:gd name="connsiteY2" fmla="*/ 0 h 1655379"/>
              <a:gd name="connsiteX3" fmla="*/ 2727434 w 2727434"/>
              <a:gd name="connsiteY3" fmla="*/ 275902 h 1655379"/>
              <a:gd name="connsiteX4" fmla="*/ 2727434 w 2727434"/>
              <a:gd name="connsiteY4" fmla="*/ 1379477 h 1655379"/>
              <a:gd name="connsiteX5" fmla="*/ 2451532 w 2727434"/>
              <a:gd name="connsiteY5" fmla="*/ 1655379 h 1655379"/>
              <a:gd name="connsiteX6" fmla="*/ 275902 w 2727434"/>
              <a:gd name="connsiteY6" fmla="*/ 1655379 h 1655379"/>
              <a:gd name="connsiteX7" fmla="*/ 0 w 2727434"/>
              <a:gd name="connsiteY7" fmla="*/ 1379477 h 1655379"/>
              <a:gd name="connsiteX8" fmla="*/ 0 w 2727434"/>
              <a:gd name="connsiteY8" fmla="*/ 275902 h 1655379"/>
              <a:gd name="connsiteX0-1" fmla="*/ 2451532 w 2727434"/>
              <a:gd name="connsiteY0-2" fmla="*/ 1655379 h 1746819"/>
              <a:gd name="connsiteX1-3" fmla="*/ 275902 w 2727434"/>
              <a:gd name="connsiteY1-4" fmla="*/ 1655379 h 1746819"/>
              <a:gd name="connsiteX2-5" fmla="*/ 0 w 2727434"/>
              <a:gd name="connsiteY2-6" fmla="*/ 1379477 h 1746819"/>
              <a:gd name="connsiteX3-7" fmla="*/ 0 w 2727434"/>
              <a:gd name="connsiteY3-8" fmla="*/ 275902 h 1746819"/>
              <a:gd name="connsiteX4-9" fmla="*/ 275902 w 2727434"/>
              <a:gd name="connsiteY4-10" fmla="*/ 0 h 1746819"/>
              <a:gd name="connsiteX5-11" fmla="*/ 2451532 w 2727434"/>
              <a:gd name="connsiteY5-12" fmla="*/ 0 h 1746819"/>
              <a:gd name="connsiteX6-13" fmla="*/ 2727434 w 2727434"/>
              <a:gd name="connsiteY6-14" fmla="*/ 275902 h 1746819"/>
              <a:gd name="connsiteX7-15" fmla="*/ 2727434 w 2727434"/>
              <a:gd name="connsiteY7-16" fmla="*/ 1379477 h 1746819"/>
              <a:gd name="connsiteX8-17" fmla="*/ 2542972 w 2727434"/>
              <a:gd name="connsiteY8-18" fmla="*/ 1746819 h 1746819"/>
              <a:gd name="connsiteX0-19" fmla="*/ 2451532 w 2727434"/>
              <a:gd name="connsiteY0-20" fmla="*/ 1655379 h 1655379"/>
              <a:gd name="connsiteX1-21" fmla="*/ 275902 w 2727434"/>
              <a:gd name="connsiteY1-22" fmla="*/ 1655379 h 1655379"/>
              <a:gd name="connsiteX2-23" fmla="*/ 0 w 2727434"/>
              <a:gd name="connsiteY2-24" fmla="*/ 1379477 h 1655379"/>
              <a:gd name="connsiteX3-25" fmla="*/ 0 w 2727434"/>
              <a:gd name="connsiteY3-26" fmla="*/ 275902 h 1655379"/>
              <a:gd name="connsiteX4-27" fmla="*/ 275902 w 2727434"/>
              <a:gd name="connsiteY4-28" fmla="*/ 0 h 1655379"/>
              <a:gd name="connsiteX5-29" fmla="*/ 2451532 w 2727434"/>
              <a:gd name="connsiteY5-30" fmla="*/ 0 h 1655379"/>
              <a:gd name="connsiteX6-31" fmla="*/ 2727434 w 2727434"/>
              <a:gd name="connsiteY6-32" fmla="*/ 275902 h 1655379"/>
              <a:gd name="connsiteX7-33" fmla="*/ 2727434 w 2727434"/>
              <a:gd name="connsiteY7-34" fmla="*/ 1379477 h 1655379"/>
              <a:gd name="connsiteX0-35" fmla="*/ 275902 w 2727434"/>
              <a:gd name="connsiteY0-36" fmla="*/ 1655379 h 1655379"/>
              <a:gd name="connsiteX1-37" fmla="*/ 0 w 2727434"/>
              <a:gd name="connsiteY1-38" fmla="*/ 1379477 h 1655379"/>
              <a:gd name="connsiteX2-39" fmla="*/ 0 w 2727434"/>
              <a:gd name="connsiteY2-40" fmla="*/ 275902 h 1655379"/>
              <a:gd name="connsiteX3-41" fmla="*/ 275902 w 2727434"/>
              <a:gd name="connsiteY3-42" fmla="*/ 0 h 1655379"/>
              <a:gd name="connsiteX4-43" fmla="*/ 2451532 w 2727434"/>
              <a:gd name="connsiteY4-44" fmla="*/ 0 h 1655379"/>
              <a:gd name="connsiteX5-45" fmla="*/ 2727434 w 2727434"/>
              <a:gd name="connsiteY5-46" fmla="*/ 275902 h 1655379"/>
              <a:gd name="connsiteX6-47" fmla="*/ 2727434 w 2727434"/>
              <a:gd name="connsiteY6-48" fmla="*/ 1379477 h 1655379"/>
              <a:gd name="connsiteX0-49" fmla="*/ 0 w 2727434"/>
              <a:gd name="connsiteY0-50" fmla="*/ 1379477 h 1379477"/>
              <a:gd name="connsiteX1-51" fmla="*/ 0 w 2727434"/>
              <a:gd name="connsiteY1-52" fmla="*/ 275902 h 1379477"/>
              <a:gd name="connsiteX2-53" fmla="*/ 275902 w 2727434"/>
              <a:gd name="connsiteY2-54" fmla="*/ 0 h 1379477"/>
              <a:gd name="connsiteX3-55" fmla="*/ 2451532 w 2727434"/>
              <a:gd name="connsiteY3-56" fmla="*/ 0 h 1379477"/>
              <a:gd name="connsiteX4-57" fmla="*/ 2727434 w 2727434"/>
              <a:gd name="connsiteY4-58" fmla="*/ 275902 h 1379477"/>
              <a:gd name="connsiteX5-59" fmla="*/ 2727434 w 2727434"/>
              <a:gd name="connsiteY5-60" fmla="*/ 1379477 h 1379477"/>
              <a:gd name="connsiteX0-61" fmla="*/ 0 w 2727434"/>
              <a:gd name="connsiteY0-62" fmla="*/ 275902 h 1379477"/>
              <a:gd name="connsiteX1-63" fmla="*/ 275902 w 2727434"/>
              <a:gd name="connsiteY1-64" fmla="*/ 0 h 1379477"/>
              <a:gd name="connsiteX2-65" fmla="*/ 2451532 w 2727434"/>
              <a:gd name="connsiteY2-66" fmla="*/ 0 h 1379477"/>
              <a:gd name="connsiteX3-67" fmla="*/ 2727434 w 2727434"/>
              <a:gd name="connsiteY3-68" fmla="*/ 275902 h 1379477"/>
              <a:gd name="connsiteX4-69" fmla="*/ 2727434 w 2727434"/>
              <a:gd name="connsiteY4-70" fmla="*/ 1379477 h 1379477"/>
              <a:gd name="connsiteX0-71" fmla="*/ 0 w 2451532"/>
              <a:gd name="connsiteY0-72" fmla="*/ 0 h 1379477"/>
              <a:gd name="connsiteX1-73" fmla="*/ 2175630 w 2451532"/>
              <a:gd name="connsiteY1-74" fmla="*/ 0 h 1379477"/>
              <a:gd name="connsiteX2-75" fmla="*/ 2451532 w 2451532"/>
              <a:gd name="connsiteY2-76" fmla="*/ 275902 h 1379477"/>
              <a:gd name="connsiteX3-77" fmla="*/ 2451532 w 2451532"/>
              <a:gd name="connsiteY3-78" fmla="*/ 1379477 h 1379477"/>
            </a:gdLst>
            <a:ahLst/>
            <a:cxnLst>
              <a:cxn ang="0">
                <a:pos x="connsiteX0-71" y="connsiteY0-72"/>
              </a:cxn>
              <a:cxn ang="0">
                <a:pos x="connsiteX1-73" y="connsiteY1-74"/>
              </a:cxn>
              <a:cxn ang="0">
                <a:pos x="connsiteX2-75" y="connsiteY2-76"/>
              </a:cxn>
              <a:cxn ang="0">
                <a:pos x="connsiteX3-77" y="connsiteY3-78"/>
              </a:cxn>
            </a:cxnLst>
            <a:rect l="l" t="t" r="r" b="b"/>
            <a:pathLst>
              <a:path w="2451532" h="1379477">
                <a:moveTo>
                  <a:pt x="0" y="0"/>
                </a:moveTo>
                <a:lnTo>
                  <a:pt x="2175630" y="0"/>
                </a:lnTo>
                <a:cubicBezTo>
                  <a:pt x="2328006" y="0"/>
                  <a:pt x="2451532" y="123526"/>
                  <a:pt x="2451532" y="275902"/>
                </a:cubicBezTo>
                <a:lnTo>
                  <a:pt x="2451532" y="1379477"/>
                </a:lnTo>
              </a:path>
            </a:pathLst>
          </a:custGeom>
          <a:noFill/>
          <a:ln w="38100">
            <a:solidFill>
              <a:srgbClr val="A7A7A7">
                <a:lumMod val="60000"/>
                <a:lumOff val="40000"/>
              </a:srgbClr>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2" name="圆角矩形 7"/>
          <p:cNvSpPr/>
          <p:nvPr>
            <p:custDataLst>
              <p:tags r:id="rId2"/>
            </p:custDataLst>
          </p:nvPr>
        </p:nvSpPr>
        <p:spPr>
          <a:xfrm rot="5400000">
            <a:off x="3620613" y="1687932"/>
            <a:ext cx="1180035" cy="319220"/>
          </a:xfrm>
          <a:custGeom>
            <a:avLst/>
            <a:gdLst>
              <a:gd name="connsiteX0" fmla="*/ 0 w 2727434"/>
              <a:gd name="connsiteY0" fmla="*/ 275902 h 1655379"/>
              <a:gd name="connsiteX1" fmla="*/ 275902 w 2727434"/>
              <a:gd name="connsiteY1" fmla="*/ 0 h 1655379"/>
              <a:gd name="connsiteX2" fmla="*/ 2451532 w 2727434"/>
              <a:gd name="connsiteY2" fmla="*/ 0 h 1655379"/>
              <a:gd name="connsiteX3" fmla="*/ 2727434 w 2727434"/>
              <a:gd name="connsiteY3" fmla="*/ 275902 h 1655379"/>
              <a:gd name="connsiteX4" fmla="*/ 2727434 w 2727434"/>
              <a:gd name="connsiteY4" fmla="*/ 1379477 h 1655379"/>
              <a:gd name="connsiteX5" fmla="*/ 2451532 w 2727434"/>
              <a:gd name="connsiteY5" fmla="*/ 1655379 h 1655379"/>
              <a:gd name="connsiteX6" fmla="*/ 275902 w 2727434"/>
              <a:gd name="connsiteY6" fmla="*/ 1655379 h 1655379"/>
              <a:gd name="connsiteX7" fmla="*/ 0 w 2727434"/>
              <a:gd name="connsiteY7" fmla="*/ 1379477 h 1655379"/>
              <a:gd name="connsiteX8" fmla="*/ 0 w 2727434"/>
              <a:gd name="connsiteY8" fmla="*/ 275902 h 1655379"/>
              <a:gd name="connsiteX0-1" fmla="*/ 2451532 w 2727434"/>
              <a:gd name="connsiteY0-2" fmla="*/ 1655379 h 1746819"/>
              <a:gd name="connsiteX1-3" fmla="*/ 275902 w 2727434"/>
              <a:gd name="connsiteY1-4" fmla="*/ 1655379 h 1746819"/>
              <a:gd name="connsiteX2-5" fmla="*/ 0 w 2727434"/>
              <a:gd name="connsiteY2-6" fmla="*/ 1379477 h 1746819"/>
              <a:gd name="connsiteX3-7" fmla="*/ 0 w 2727434"/>
              <a:gd name="connsiteY3-8" fmla="*/ 275902 h 1746819"/>
              <a:gd name="connsiteX4-9" fmla="*/ 275902 w 2727434"/>
              <a:gd name="connsiteY4-10" fmla="*/ 0 h 1746819"/>
              <a:gd name="connsiteX5-11" fmla="*/ 2451532 w 2727434"/>
              <a:gd name="connsiteY5-12" fmla="*/ 0 h 1746819"/>
              <a:gd name="connsiteX6-13" fmla="*/ 2727434 w 2727434"/>
              <a:gd name="connsiteY6-14" fmla="*/ 275902 h 1746819"/>
              <a:gd name="connsiteX7-15" fmla="*/ 2727434 w 2727434"/>
              <a:gd name="connsiteY7-16" fmla="*/ 1379477 h 1746819"/>
              <a:gd name="connsiteX8-17" fmla="*/ 2542972 w 2727434"/>
              <a:gd name="connsiteY8-18" fmla="*/ 1746819 h 1746819"/>
              <a:gd name="connsiteX0-19" fmla="*/ 2451532 w 2727434"/>
              <a:gd name="connsiteY0-20" fmla="*/ 1655379 h 1655379"/>
              <a:gd name="connsiteX1-21" fmla="*/ 275902 w 2727434"/>
              <a:gd name="connsiteY1-22" fmla="*/ 1655379 h 1655379"/>
              <a:gd name="connsiteX2-23" fmla="*/ 0 w 2727434"/>
              <a:gd name="connsiteY2-24" fmla="*/ 1379477 h 1655379"/>
              <a:gd name="connsiteX3-25" fmla="*/ 0 w 2727434"/>
              <a:gd name="connsiteY3-26" fmla="*/ 275902 h 1655379"/>
              <a:gd name="connsiteX4-27" fmla="*/ 275902 w 2727434"/>
              <a:gd name="connsiteY4-28" fmla="*/ 0 h 1655379"/>
              <a:gd name="connsiteX5-29" fmla="*/ 2451532 w 2727434"/>
              <a:gd name="connsiteY5-30" fmla="*/ 0 h 1655379"/>
              <a:gd name="connsiteX6-31" fmla="*/ 2727434 w 2727434"/>
              <a:gd name="connsiteY6-32" fmla="*/ 275902 h 1655379"/>
              <a:gd name="connsiteX7-33" fmla="*/ 2727434 w 2727434"/>
              <a:gd name="connsiteY7-34" fmla="*/ 1379477 h 1655379"/>
              <a:gd name="connsiteX0-35" fmla="*/ 275902 w 2727434"/>
              <a:gd name="connsiteY0-36" fmla="*/ 1655379 h 1655379"/>
              <a:gd name="connsiteX1-37" fmla="*/ 0 w 2727434"/>
              <a:gd name="connsiteY1-38" fmla="*/ 1379477 h 1655379"/>
              <a:gd name="connsiteX2-39" fmla="*/ 0 w 2727434"/>
              <a:gd name="connsiteY2-40" fmla="*/ 275902 h 1655379"/>
              <a:gd name="connsiteX3-41" fmla="*/ 275902 w 2727434"/>
              <a:gd name="connsiteY3-42" fmla="*/ 0 h 1655379"/>
              <a:gd name="connsiteX4-43" fmla="*/ 2451532 w 2727434"/>
              <a:gd name="connsiteY4-44" fmla="*/ 0 h 1655379"/>
              <a:gd name="connsiteX5-45" fmla="*/ 2727434 w 2727434"/>
              <a:gd name="connsiteY5-46" fmla="*/ 275902 h 1655379"/>
              <a:gd name="connsiteX6-47" fmla="*/ 2727434 w 2727434"/>
              <a:gd name="connsiteY6-48" fmla="*/ 1379477 h 1655379"/>
              <a:gd name="connsiteX0-49" fmla="*/ 0 w 2727434"/>
              <a:gd name="connsiteY0-50" fmla="*/ 1379477 h 1379477"/>
              <a:gd name="connsiteX1-51" fmla="*/ 0 w 2727434"/>
              <a:gd name="connsiteY1-52" fmla="*/ 275902 h 1379477"/>
              <a:gd name="connsiteX2-53" fmla="*/ 275902 w 2727434"/>
              <a:gd name="connsiteY2-54" fmla="*/ 0 h 1379477"/>
              <a:gd name="connsiteX3-55" fmla="*/ 2451532 w 2727434"/>
              <a:gd name="connsiteY3-56" fmla="*/ 0 h 1379477"/>
              <a:gd name="connsiteX4-57" fmla="*/ 2727434 w 2727434"/>
              <a:gd name="connsiteY4-58" fmla="*/ 275902 h 1379477"/>
              <a:gd name="connsiteX5-59" fmla="*/ 2727434 w 2727434"/>
              <a:gd name="connsiteY5-60" fmla="*/ 1379477 h 1379477"/>
              <a:gd name="connsiteX0-61" fmla="*/ 0 w 2727434"/>
              <a:gd name="connsiteY0-62" fmla="*/ 275902 h 1379477"/>
              <a:gd name="connsiteX1-63" fmla="*/ 275902 w 2727434"/>
              <a:gd name="connsiteY1-64" fmla="*/ 0 h 1379477"/>
              <a:gd name="connsiteX2-65" fmla="*/ 2451532 w 2727434"/>
              <a:gd name="connsiteY2-66" fmla="*/ 0 h 1379477"/>
              <a:gd name="connsiteX3-67" fmla="*/ 2727434 w 2727434"/>
              <a:gd name="connsiteY3-68" fmla="*/ 275902 h 1379477"/>
              <a:gd name="connsiteX4-69" fmla="*/ 2727434 w 2727434"/>
              <a:gd name="connsiteY4-70" fmla="*/ 1379477 h 1379477"/>
              <a:gd name="connsiteX0-71" fmla="*/ 0 w 2451532"/>
              <a:gd name="connsiteY0-72" fmla="*/ 0 h 1379477"/>
              <a:gd name="connsiteX1-73" fmla="*/ 2175630 w 2451532"/>
              <a:gd name="connsiteY1-74" fmla="*/ 0 h 1379477"/>
              <a:gd name="connsiteX2-75" fmla="*/ 2451532 w 2451532"/>
              <a:gd name="connsiteY2-76" fmla="*/ 275902 h 1379477"/>
              <a:gd name="connsiteX3-77" fmla="*/ 2451532 w 2451532"/>
              <a:gd name="connsiteY3-78" fmla="*/ 1379477 h 1379477"/>
            </a:gdLst>
            <a:ahLst/>
            <a:cxnLst>
              <a:cxn ang="0">
                <a:pos x="connsiteX0-71" y="connsiteY0-72"/>
              </a:cxn>
              <a:cxn ang="0">
                <a:pos x="connsiteX1-73" y="connsiteY1-74"/>
              </a:cxn>
              <a:cxn ang="0">
                <a:pos x="connsiteX2-75" y="connsiteY2-76"/>
              </a:cxn>
              <a:cxn ang="0">
                <a:pos x="connsiteX3-77" y="connsiteY3-78"/>
              </a:cxn>
            </a:cxnLst>
            <a:rect l="l" t="t" r="r" b="b"/>
            <a:pathLst>
              <a:path w="2451532" h="1379477">
                <a:moveTo>
                  <a:pt x="0" y="0"/>
                </a:moveTo>
                <a:lnTo>
                  <a:pt x="2175630" y="0"/>
                </a:lnTo>
                <a:cubicBezTo>
                  <a:pt x="2328006" y="0"/>
                  <a:pt x="2451532" y="123526"/>
                  <a:pt x="2451532" y="275902"/>
                </a:cubicBezTo>
                <a:lnTo>
                  <a:pt x="2451532" y="1379477"/>
                </a:lnTo>
              </a:path>
            </a:pathLst>
          </a:custGeom>
          <a:noFill/>
          <a:ln w="38100">
            <a:solidFill>
              <a:srgbClr val="A7A7A7">
                <a:lumMod val="60000"/>
                <a:lumOff val="40000"/>
              </a:srgbClr>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31" name="圆角矩形 7"/>
          <p:cNvSpPr/>
          <p:nvPr>
            <p:custDataLst>
              <p:tags r:id="rId3"/>
            </p:custDataLst>
          </p:nvPr>
        </p:nvSpPr>
        <p:spPr>
          <a:xfrm rot="16200000" flipH="1">
            <a:off x="5407649" y="1687932"/>
            <a:ext cx="1180035" cy="319220"/>
          </a:xfrm>
          <a:custGeom>
            <a:avLst/>
            <a:gdLst>
              <a:gd name="connsiteX0" fmla="*/ 0 w 2727434"/>
              <a:gd name="connsiteY0" fmla="*/ 275902 h 1655379"/>
              <a:gd name="connsiteX1" fmla="*/ 275902 w 2727434"/>
              <a:gd name="connsiteY1" fmla="*/ 0 h 1655379"/>
              <a:gd name="connsiteX2" fmla="*/ 2451532 w 2727434"/>
              <a:gd name="connsiteY2" fmla="*/ 0 h 1655379"/>
              <a:gd name="connsiteX3" fmla="*/ 2727434 w 2727434"/>
              <a:gd name="connsiteY3" fmla="*/ 275902 h 1655379"/>
              <a:gd name="connsiteX4" fmla="*/ 2727434 w 2727434"/>
              <a:gd name="connsiteY4" fmla="*/ 1379477 h 1655379"/>
              <a:gd name="connsiteX5" fmla="*/ 2451532 w 2727434"/>
              <a:gd name="connsiteY5" fmla="*/ 1655379 h 1655379"/>
              <a:gd name="connsiteX6" fmla="*/ 275902 w 2727434"/>
              <a:gd name="connsiteY6" fmla="*/ 1655379 h 1655379"/>
              <a:gd name="connsiteX7" fmla="*/ 0 w 2727434"/>
              <a:gd name="connsiteY7" fmla="*/ 1379477 h 1655379"/>
              <a:gd name="connsiteX8" fmla="*/ 0 w 2727434"/>
              <a:gd name="connsiteY8" fmla="*/ 275902 h 1655379"/>
              <a:gd name="connsiteX0-1" fmla="*/ 2451532 w 2727434"/>
              <a:gd name="connsiteY0-2" fmla="*/ 1655379 h 1746819"/>
              <a:gd name="connsiteX1-3" fmla="*/ 275902 w 2727434"/>
              <a:gd name="connsiteY1-4" fmla="*/ 1655379 h 1746819"/>
              <a:gd name="connsiteX2-5" fmla="*/ 0 w 2727434"/>
              <a:gd name="connsiteY2-6" fmla="*/ 1379477 h 1746819"/>
              <a:gd name="connsiteX3-7" fmla="*/ 0 w 2727434"/>
              <a:gd name="connsiteY3-8" fmla="*/ 275902 h 1746819"/>
              <a:gd name="connsiteX4-9" fmla="*/ 275902 w 2727434"/>
              <a:gd name="connsiteY4-10" fmla="*/ 0 h 1746819"/>
              <a:gd name="connsiteX5-11" fmla="*/ 2451532 w 2727434"/>
              <a:gd name="connsiteY5-12" fmla="*/ 0 h 1746819"/>
              <a:gd name="connsiteX6-13" fmla="*/ 2727434 w 2727434"/>
              <a:gd name="connsiteY6-14" fmla="*/ 275902 h 1746819"/>
              <a:gd name="connsiteX7-15" fmla="*/ 2727434 w 2727434"/>
              <a:gd name="connsiteY7-16" fmla="*/ 1379477 h 1746819"/>
              <a:gd name="connsiteX8-17" fmla="*/ 2542972 w 2727434"/>
              <a:gd name="connsiteY8-18" fmla="*/ 1746819 h 1746819"/>
              <a:gd name="connsiteX0-19" fmla="*/ 2451532 w 2727434"/>
              <a:gd name="connsiteY0-20" fmla="*/ 1655379 h 1655379"/>
              <a:gd name="connsiteX1-21" fmla="*/ 275902 w 2727434"/>
              <a:gd name="connsiteY1-22" fmla="*/ 1655379 h 1655379"/>
              <a:gd name="connsiteX2-23" fmla="*/ 0 w 2727434"/>
              <a:gd name="connsiteY2-24" fmla="*/ 1379477 h 1655379"/>
              <a:gd name="connsiteX3-25" fmla="*/ 0 w 2727434"/>
              <a:gd name="connsiteY3-26" fmla="*/ 275902 h 1655379"/>
              <a:gd name="connsiteX4-27" fmla="*/ 275902 w 2727434"/>
              <a:gd name="connsiteY4-28" fmla="*/ 0 h 1655379"/>
              <a:gd name="connsiteX5-29" fmla="*/ 2451532 w 2727434"/>
              <a:gd name="connsiteY5-30" fmla="*/ 0 h 1655379"/>
              <a:gd name="connsiteX6-31" fmla="*/ 2727434 w 2727434"/>
              <a:gd name="connsiteY6-32" fmla="*/ 275902 h 1655379"/>
              <a:gd name="connsiteX7-33" fmla="*/ 2727434 w 2727434"/>
              <a:gd name="connsiteY7-34" fmla="*/ 1379477 h 1655379"/>
              <a:gd name="connsiteX0-35" fmla="*/ 275902 w 2727434"/>
              <a:gd name="connsiteY0-36" fmla="*/ 1655379 h 1655379"/>
              <a:gd name="connsiteX1-37" fmla="*/ 0 w 2727434"/>
              <a:gd name="connsiteY1-38" fmla="*/ 1379477 h 1655379"/>
              <a:gd name="connsiteX2-39" fmla="*/ 0 w 2727434"/>
              <a:gd name="connsiteY2-40" fmla="*/ 275902 h 1655379"/>
              <a:gd name="connsiteX3-41" fmla="*/ 275902 w 2727434"/>
              <a:gd name="connsiteY3-42" fmla="*/ 0 h 1655379"/>
              <a:gd name="connsiteX4-43" fmla="*/ 2451532 w 2727434"/>
              <a:gd name="connsiteY4-44" fmla="*/ 0 h 1655379"/>
              <a:gd name="connsiteX5-45" fmla="*/ 2727434 w 2727434"/>
              <a:gd name="connsiteY5-46" fmla="*/ 275902 h 1655379"/>
              <a:gd name="connsiteX6-47" fmla="*/ 2727434 w 2727434"/>
              <a:gd name="connsiteY6-48" fmla="*/ 1379477 h 1655379"/>
              <a:gd name="connsiteX0-49" fmla="*/ 0 w 2727434"/>
              <a:gd name="connsiteY0-50" fmla="*/ 1379477 h 1379477"/>
              <a:gd name="connsiteX1-51" fmla="*/ 0 w 2727434"/>
              <a:gd name="connsiteY1-52" fmla="*/ 275902 h 1379477"/>
              <a:gd name="connsiteX2-53" fmla="*/ 275902 w 2727434"/>
              <a:gd name="connsiteY2-54" fmla="*/ 0 h 1379477"/>
              <a:gd name="connsiteX3-55" fmla="*/ 2451532 w 2727434"/>
              <a:gd name="connsiteY3-56" fmla="*/ 0 h 1379477"/>
              <a:gd name="connsiteX4-57" fmla="*/ 2727434 w 2727434"/>
              <a:gd name="connsiteY4-58" fmla="*/ 275902 h 1379477"/>
              <a:gd name="connsiteX5-59" fmla="*/ 2727434 w 2727434"/>
              <a:gd name="connsiteY5-60" fmla="*/ 1379477 h 1379477"/>
              <a:gd name="connsiteX0-61" fmla="*/ 0 w 2727434"/>
              <a:gd name="connsiteY0-62" fmla="*/ 275902 h 1379477"/>
              <a:gd name="connsiteX1-63" fmla="*/ 275902 w 2727434"/>
              <a:gd name="connsiteY1-64" fmla="*/ 0 h 1379477"/>
              <a:gd name="connsiteX2-65" fmla="*/ 2451532 w 2727434"/>
              <a:gd name="connsiteY2-66" fmla="*/ 0 h 1379477"/>
              <a:gd name="connsiteX3-67" fmla="*/ 2727434 w 2727434"/>
              <a:gd name="connsiteY3-68" fmla="*/ 275902 h 1379477"/>
              <a:gd name="connsiteX4-69" fmla="*/ 2727434 w 2727434"/>
              <a:gd name="connsiteY4-70" fmla="*/ 1379477 h 1379477"/>
              <a:gd name="connsiteX0-71" fmla="*/ 0 w 2451532"/>
              <a:gd name="connsiteY0-72" fmla="*/ 0 h 1379477"/>
              <a:gd name="connsiteX1-73" fmla="*/ 2175630 w 2451532"/>
              <a:gd name="connsiteY1-74" fmla="*/ 0 h 1379477"/>
              <a:gd name="connsiteX2-75" fmla="*/ 2451532 w 2451532"/>
              <a:gd name="connsiteY2-76" fmla="*/ 275902 h 1379477"/>
              <a:gd name="connsiteX3-77" fmla="*/ 2451532 w 2451532"/>
              <a:gd name="connsiteY3-78" fmla="*/ 1379477 h 1379477"/>
            </a:gdLst>
            <a:ahLst/>
            <a:cxnLst>
              <a:cxn ang="0">
                <a:pos x="connsiteX0-71" y="connsiteY0-72"/>
              </a:cxn>
              <a:cxn ang="0">
                <a:pos x="connsiteX1-73" y="connsiteY1-74"/>
              </a:cxn>
              <a:cxn ang="0">
                <a:pos x="connsiteX2-75" y="connsiteY2-76"/>
              </a:cxn>
              <a:cxn ang="0">
                <a:pos x="connsiteX3-77" y="connsiteY3-78"/>
              </a:cxn>
            </a:cxnLst>
            <a:rect l="l" t="t" r="r" b="b"/>
            <a:pathLst>
              <a:path w="2451532" h="1379477">
                <a:moveTo>
                  <a:pt x="0" y="0"/>
                </a:moveTo>
                <a:lnTo>
                  <a:pt x="2175630" y="0"/>
                </a:lnTo>
                <a:cubicBezTo>
                  <a:pt x="2328006" y="0"/>
                  <a:pt x="2451532" y="123526"/>
                  <a:pt x="2451532" y="275902"/>
                </a:cubicBezTo>
                <a:lnTo>
                  <a:pt x="2451532" y="1379477"/>
                </a:lnTo>
              </a:path>
            </a:pathLst>
          </a:custGeom>
          <a:noFill/>
          <a:ln w="38100">
            <a:solidFill>
              <a:srgbClr val="A7A7A7">
                <a:lumMod val="60000"/>
                <a:lumOff val="40000"/>
              </a:srgbClr>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29" name="圆角矩形 7"/>
          <p:cNvSpPr/>
          <p:nvPr>
            <p:custDataLst>
              <p:tags r:id="rId4"/>
            </p:custDataLst>
          </p:nvPr>
        </p:nvSpPr>
        <p:spPr>
          <a:xfrm rot="5400000">
            <a:off x="2407946" y="1687932"/>
            <a:ext cx="1180035" cy="319220"/>
          </a:xfrm>
          <a:custGeom>
            <a:avLst/>
            <a:gdLst>
              <a:gd name="connsiteX0" fmla="*/ 0 w 2727434"/>
              <a:gd name="connsiteY0" fmla="*/ 275902 h 1655379"/>
              <a:gd name="connsiteX1" fmla="*/ 275902 w 2727434"/>
              <a:gd name="connsiteY1" fmla="*/ 0 h 1655379"/>
              <a:gd name="connsiteX2" fmla="*/ 2451532 w 2727434"/>
              <a:gd name="connsiteY2" fmla="*/ 0 h 1655379"/>
              <a:gd name="connsiteX3" fmla="*/ 2727434 w 2727434"/>
              <a:gd name="connsiteY3" fmla="*/ 275902 h 1655379"/>
              <a:gd name="connsiteX4" fmla="*/ 2727434 w 2727434"/>
              <a:gd name="connsiteY4" fmla="*/ 1379477 h 1655379"/>
              <a:gd name="connsiteX5" fmla="*/ 2451532 w 2727434"/>
              <a:gd name="connsiteY5" fmla="*/ 1655379 h 1655379"/>
              <a:gd name="connsiteX6" fmla="*/ 275902 w 2727434"/>
              <a:gd name="connsiteY6" fmla="*/ 1655379 h 1655379"/>
              <a:gd name="connsiteX7" fmla="*/ 0 w 2727434"/>
              <a:gd name="connsiteY7" fmla="*/ 1379477 h 1655379"/>
              <a:gd name="connsiteX8" fmla="*/ 0 w 2727434"/>
              <a:gd name="connsiteY8" fmla="*/ 275902 h 1655379"/>
              <a:gd name="connsiteX0-1" fmla="*/ 2451532 w 2727434"/>
              <a:gd name="connsiteY0-2" fmla="*/ 1655379 h 1746819"/>
              <a:gd name="connsiteX1-3" fmla="*/ 275902 w 2727434"/>
              <a:gd name="connsiteY1-4" fmla="*/ 1655379 h 1746819"/>
              <a:gd name="connsiteX2-5" fmla="*/ 0 w 2727434"/>
              <a:gd name="connsiteY2-6" fmla="*/ 1379477 h 1746819"/>
              <a:gd name="connsiteX3-7" fmla="*/ 0 w 2727434"/>
              <a:gd name="connsiteY3-8" fmla="*/ 275902 h 1746819"/>
              <a:gd name="connsiteX4-9" fmla="*/ 275902 w 2727434"/>
              <a:gd name="connsiteY4-10" fmla="*/ 0 h 1746819"/>
              <a:gd name="connsiteX5-11" fmla="*/ 2451532 w 2727434"/>
              <a:gd name="connsiteY5-12" fmla="*/ 0 h 1746819"/>
              <a:gd name="connsiteX6-13" fmla="*/ 2727434 w 2727434"/>
              <a:gd name="connsiteY6-14" fmla="*/ 275902 h 1746819"/>
              <a:gd name="connsiteX7-15" fmla="*/ 2727434 w 2727434"/>
              <a:gd name="connsiteY7-16" fmla="*/ 1379477 h 1746819"/>
              <a:gd name="connsiteX8-17" fmla="*/ 2542972 w 2727434"/>
              <a:gd name="connsiteY8-18" fmla="*/ 1746819 h 1746819"/>
              <a:gd name="connsiteX0-19" fmla="*/ 2451532 w 2727434"/>
              <a:gd name="connsiteY0-20" fmla="*/ 1655379 h 1655379"/>
              <a:gd name="connsiteX1-21" fmla="*/ 275902 w 2727434"/>
              <a:gd name="connsiteY1-22" fmla="*/ 1655379 h 1655379"/>
              <a:gd name="connsiteX2-23" fmla="*/ 0 w 2727434"/>
              <a:gd name="connsiteY2-24" fmla="*/ 1379477 h 1655379"/>
              <a:gd name="connsiteX3-25" fmla="*/ 0 w 2727434"/>
              <a:gd name="connsiteY3-26" fmla="*/ 275902 h 1655379"/>
              <a:gd name="connsiteX4-27" fmla="*/ 275902 w 2727434"/>
              <a:gd name="connsiteY4-28" fmla="*/ 0 h 1655379"/>
              <a:gd name="connsiteX5-29" fmla="*/ 2451532 w 2727434"/>
              <a:gd name="connsiteY5-30" fmla="*/ 0 h 1655379"/>
              <a:gd name="connsiteX6-31" fmla="*/ 2727434 w 2727434"/>
              <a:gd name="connsiteY6-32" fmla="*/ 275902 h 1655379"/>
              <a:gd name="connsiteX7-33" fmla="*/ 2727434 w 2727434"/>
              <a:gd name="connsiteY7-34" fmla="*/ 1379477 h 1655379"/>
              <a:gd name="connsiteX0-35" fmla="*/ 275902 w 2727434"/>
              <a:gd name="connsiteY0-36" fmla="*/ 1655379 h 1655379"/>
              <a:gd name="connsiteX1-37" fmla="*/ 0 w 2727434"/>
              <a:gd name="connsiteY1-38" fmla="*/ 1379477 h 1655379"/>
              <a:gd name="connsiteX2-39" fmla="*/ 0 w 2727434"/>
              <a:gd name="connsiteY2-40" fmla="*/ 275902 h 1655379"/>
              <a:gd name="connsiteX3-41" fmla="*/ 275902 w 2727434"/>
              <a:gd name="connsiteY3-42" fmla="*/ 0 h 1655379"/>
              <a:gd name="connsiteX4-43" fmla="*/ 2451532 w 2727434"/>
              <a:gd name="connsiteY4-44" fmla="*/ 0 h 1655379"/>
              <a:gd name="connsiteX5-45" fmla="*/ 2727434 w 2727434"/>
              <a:gd name="connsiteY5-46" fmla="*/ 275902 h 1655379"/>
              <a:gd name="connsiteX6-47" fmla="*/ 2727434 w 2727434"/>
              <a:gd name="connsiteY6-48" fmla="*/ 1379477 h 1655379"/>
              <a:gd name="connsiteX0-49" fmla="*/ 0 w 2727434"/>
              <a:gd name="connsiteY0-50" fmla="*/ 1379477 h 1379477"/>
              <a:gd name="connsiteX1-51" fmla="*/ 0 w 2727434"/>
              <a:gd name="connsiteY1-52" fmla="*/ 275902 h 1379477"/>
              <a:gd name="connsiteX2-53" fmla="*/ 275902 w 2727434"/>
              <a:gd name="connsiteY2-54" fmla="*/ 0 h 1379477"/>
              <a:gd name="connsiteX3-55" fmla="*/ 2451532 w 2727434"/>
              <a:gd name="connsiteY3-56" fmla="*/ 0 h 1379477"/>
              <a:gd name="connsiteX4-57" fmla="*/ 2727434 w 2727434"/>
              <a:gd name="connsiteY4-58" fmla="*/ 275902 h 1379477"/>
              <a:gd name="connsiteX5-59" fmla="*/ 2727434 w 2727434"/>
              <a:gd name="connsiteY5-60" fmla="*/ 1379477 h 1379477"/>
              <a:gd name="connsiteX0-61" fmla="*/ 0 w 2727434"/>
              <a:gd name="connsiteY0-62" fmla="*/ 275902 h 1379477"/>
              <a:gd name="connsiteX1-63" fmla="*/ 275902 w 2727434"/>
              <a:gd name="connsiteY1-64" fmla="*/ 0 h 1379477"/>
              <a:gd name="connsiteX2-65" fmla="*/ 2451532 w 2727434"/>
              <a:gd name="connsiteY2-66" fmla="*/ 0 h 1379477"/>
              <a:gd name="connsiteX3-67" fmla="*/ 2727434 w 2727434"/>
              <a:gd name="connsiteY3-68" fmla="*/ 275902 h 1379477"/>
              <a:gd name="connsiteX4-69" fmla="*/ 2727434 w 2727434"/>
              <a:gd name="connsiteY4-70" fmla="*/ 1379477 h 1379477"/>
              <a:gd name="connsiteX0-71" fmla="*/ 0 w 2451532"/>
              <a:gd name="connsiteY0-72" fmla="*/ 0 h 1379477"/>
              <a:gd name="connsiteX1-73" fmla="*/ 2175630 w 2451532"/>
              <a:gd name="connsiteY1-74" fmla="*/ 0 h 1379477"/>
              <a:gd name="connsiteX2-75" fmla="*/ 2451532 w 2451532"/>
              <a:gd name="connsiteY2-76" fmla="*/ 275902 h 1379477"/>
              <a:gd name="connsiteX3-77" fmla="*/ 2451532 w 2451532"/>
              <a:gd name="connsiteY3-78" fmla="*/ 1379477 h 1379477"/>
            </a:gdLst>
            <a:ahLst/>
            <a:cxnLst>
              <a:cxn ang="0">
                <a:pos x="connsiteX0-71" y="connsiteY0-72"/>
              </a:cxn>
              <a:cxn ang="0">
                <a:pos x="connsiteX1-73" y="connsiteY1-74"/>
              </a:cxn>
              <a:cxn ang="0">
                <a:pos x="connsiteX2-75" y="connsiteY2-76"/>
              </a:cxn>
              <a:cxn ang="0">
                <a:pos x="connsiteX3-77" y="connsiteY3-78"/>
              </a:cxn>
            </a:cxnLst>
            <a:rect l="l" t="t" r="r" b="b"/>
            <a:pathLst>
              <a:path w="2451532" h="1379477">
                <a:moveTo>
                  <a:pt x="0" y="0"/>
                </a:moveTo>
                <a:lnTo>
                  <a:pt x="2175630" y="0"/>
                </a:lnTo>
                <a:cubicBezTo>
                  <a:pt x="2328006" y="0"/>
                  <a:pt x="2451532" y="123526"/>
                  <a:pt x="2451532" y="275902"/>
                </a:cubicBezTo>
                <a:lnTo>
                  <a:pt x="2451532" y="1379477"/>
                </a:lnTo>
              </a:path>
            </a:pathLst>
          </a:custGeom>
          <a:noFill/>
          <a:ln w="38100">
            <a:solidFill>
              <a:srgbClr val="A7A7A7">
                <a:lumMod val="60000"/>
                <a:lumOff val="40000"/>
              </a:srgbClr>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grpSp>
        <p:nvGrpSpPr>
          <p:cNvPr id="3" name="组合 2"/>
          <p:cNvGrpSpPr/>
          <p:nvPr>
            <p:custDataLst>
              <p:tags r:id="rId5"/>
            </p:custDataLst>
          </p:nvPr>
        </p:nvGrpSpPr>
        <p:grpSpPr>
          <a:xfrm flipH="1">
            <a:off x="627997" y="1257524"/>
            <a:ext cx="4230857" cy="1180034"/>
            <a:chOff x="1262129" y="1135117"/>
            <a:chExt cx="5785059" cy="1655380"/>
          </a:xfrm>
        </p:grpSpPr>
        <p:sp>
          <p:nvSpPr>
            <p:cNvPr id="8" name="圆角矩形 7"/>
            <p:cNvSpPr/>
            <p:nvPr>
              <p:custDataLst>
                <p:tags r:id="rId6"/>
              </p:custDataLst>
            </p:nvPr>
          </p:nvSpPr>
          <p:spPr>
            <a:xfrm>
              <a:off x="1262129" y="1135117"/>
              <a:ext cx="4381927" cy="1379476"/>
            </a:xfrm>
            <a:custGeom>
              <a:avLst/>
              <a:gdLst>
                <a:gd name="connsiteX0" fmla="*/ 0 w 2727434"/>
                <a:gd name="connsiteY0" fmla="*/ 275902 h 1655379"/>
                <a:gd name="connsiteX1" fmla="*/ 275902 w 2727434"/>
                <a:gd name="connsiteY1" fmla="*/ 0 h 1655379"/>
                <a:gd name="connsiteX2" fmla="*/ 2451532 w 2727434"/>
                <a:gd name="connsiteY2" fmla="*/ 0 h 1655379"/>
                <a:gd name="connsiteX3" fmla="*/ 2727434 w 2727434"/>
                <a:gd name="connsiteY3" fmla="*/ 275902 h 1655379"/>
                <a:gd name="connsiteX4" fmla="*/ 2727434 w 2727434"/>
                <a:gd name="connsiteY4" fmla="*/ 1379477 h 1655379"/>
                <a:gd name="connsiteX5" fmla="*/ 2451532 w 2727434"/>
                <a:gd name="connsiteY5" fmla="*/ 1655379 h 1655379"/>
                <a:gd name="connsiteX6" fmla="*/ 275902 w 2727434"/>
                <a:gd name="connsiteY6" fmla="*/ 1655379 h 1655379"/>
                <a:gd name="connsiteX7" fmla="*/ 0 w 2727434"/>
                <a:gd name="connsiteY7" fmla="*/ 1379477 h 1655379"/>
                <a:gd name="connsiteX8" fmla="*/ 0 w 2727434"/>
                <a:gd name="connsiteY8" fmla="*/ 275902 h 1655379"/>
                <a:gd name="connsiteX0-1" fmla="*/ 2451532 w 2727434"/>
                <a:gd name="connsiteY0-2" fmla="*/ 1655379 h 1746819"/>
                <a:gd name="connsiteX1-3" fmla="*/ 275902 w 2727434"/>
                <a:gd name="connsiteY1-4" fmla="*/ 1655379 h 1746819"/>
                <a:gd name="connsiteX2-5" fmla="*/ 0 w 2727434"/>
                <a:gd name="connsiteY2-6" fmla="*/ 1379477 h 1746819"/>
                <a:gd name="connsiteX3-7" fmla="*/ 0 w 2727434"/>
                <a:gd name="connsiteY3-8" fmla="*/ 275902 h 1746819"/>
                <a:gd name="connsiteX4-9" fmla="*/ 275902 w 2727434"/>
                <a:gd name="connsiteY4-10" fmla="*/ 0 h 1746819"/>
                <a:gd name="connsiteX5-11" fmla="*/ 2451532 w 2727434"/>
                <a:gd name="connsiteY5-12" fmla="*/ 0 h 1746819"/>
                <a:gd name="connsiteX6-13" fmla="*/ 2727434 w 2727434"/>
                <a:gd name="connsiteY6-14" fmla="*/ 275902 h 1746819"/>
                <a:gd name="connsiteX7-15" fmla="*/ 2727434 w 2727434"/>
                <a:gd name="connsiteY7-16" fmla="*/ 1379477 h 1746819"/>
                <a:gd name="connsiteX8-17" fmla="*/ 2542972 w 2727434"/>
                <a:gd name="connsiteY8-18" fmla="*/ 1746819 h 1746819"/>
                <a:gd name="connsiteX0-19" fmla="*/ 2451532 w 2727434"/>
                <a:gd name="connsiteY0-20" fmla="*/ 1655379 h 1655379"/>
                <a:gd name="connsiteX1-21" fmla="*/ 275902 w 2727434"/>
                <a:gd name="connsiteY1-22" fmla="*/ 1655379 h 1655379"/>
                <a:gd name="connsiteX2-23" fmla="*/ 0 w 2727434"/>
                <a:gd name="connsiteY2-24" fmla="*/ 1379477 h 1655379"/>
                <a:gd name="connsiteX3-25" fmla="*/ 0 w 2727434"/>
                <a:gd name="connsiteY3-26" fmla="*/ 275902 h 1655379"/>
                <a:gd name="connsiteX4-27" fmla="*/ 275902 w 2727434"/>
                <a:gd name="connsiteY4-28" fmla="*/ 0 h 1655379"/>
                <a:gd name="connsiteX5-29" fmla="*/ 2451532 w 2727434"/>
                <a:gd name="connsiteY5-30" fmla="*/ 0 h 1655379"/>
                <a:gd name="connsiteX6-31" fmla="*/ 2727434 w 2727434"/>
                <a:gd name="connsiteY6-32" fmla="*/ 275902 h 1655379"/>
                <a:gd name="connsiteX7-33" fmla="*/ 2727434 w 2727434"/>
                <a:gd name="connsiteY7-34" fmla="*/ 1379477 h 1655379"/>
                <a:gd name="connsiteX0-35" fmla="*/ 275902 w 2727434"/>
                <a:gd name="connsiteY0-36" fmla="*/ 1655379 h 1655379"/>
                <a:gd name="connsiteX1-37" fmla="*/ 0 w 2727434"/>
                <a:gd name="connsiteY1-38" fmla="*/ 1379477 h 1655379"/>
                <a:gd name="connsiteX2-39" fmla="*/ 0 w 2727434"/>
                <a:gd name="connsiteY2-40" fmla="*/ 275902 h 1655379"/>
                <a:gd name="connsiteX3-41" fmla="*/ 275902 w 2727434"/>
                <a:gd name="connsiteY3-42" fmla="*/ 0 h 1655379"/>
                <a:gd name="connsiteX4-43" fmla="*/ 2451532 w 2727434"/>
                <a:gd name="connsiteY4-44" fmla="*/ 0 h 1655379"/>
                <a:gd name="connsiteX5-45" fmla="*/ 2727434 w 2727434"/>
                <a:gd name="connsiteY5-46" fmla="*/ 275902 h 1655379"/>
                <a:gd name="connsiteX6-47" fmla="*/ 2727434 w 2727434"/>
                <a:gd name="connsiteY6-48" fmla="*/ 1379477 h 1655379"/>
                <a:gd name="connsiteX0-49" fmla="*/ 0 w 2727434"/>
                <a:gd name="connsiteY0-50" fmla="*/ 1379477 h 1379477"/>
                <a:gd name="connsiteX1-51" fmla="*/ 0 w 2727434"/>
                <a:gd name="connsiteY1-52" fmla="*/ 275902 h 1379477"/>
                <a:gd name="connsiteX2-53" fmla="*/ 275902 w 2727434"/>
                <a:gd name="connsiteY2-54" fmla="*/ 0 h 1379477"/>
                <a:gd name="connsiteX3-55" fmla="*/ 2451532 w 2727434"/>
                <a:gd name="connsiteY3-56" fmla="*/ 0 h 1379477"/>
                <a:gd name="connsiteX4-57" fmla="*/ 2727434 w 2727434"/>
                <a:gd name="connsiteY4-58" fmla="*/ 275902 h 1379477"/>
                <a:gd name="connsiteX5-59" fmla="*/ 2727434 w 2727434"/>
                <a:gd name="connsiteY5-60" fmla="*/ 1379477 h 1379477"/>
                <a:gd name="connsiteX0-61" fmla="*/ 0 w 2727434"/>
                <a:gd name="connsiteY0-62" fmla="*/ 275902 h 1379477"/>
                <a:gd name="connsiteX1-63" fmla="*/ 275902 w 2727434"/>
                <a:gd name="connsiteY1-64" fmla="*/ 0 h 1379477"/>
                <a:gd name="connsiteX2-65" fmla="*/ 2451532 w 2727434"/>
                <a:gd name="connsiteY2-66" fmla="*/ 0 h 1379477"/>
                <a:gd name="connsiteX3-67" fmla="*/ 2727434 w 2727434"/>
                <a:gd name="connsiteY3-68" fmla="*/ 275902 h 1379477"/>
                <a:gd name="connsiteX4-69" fmla="*/ 2727434 w 2727434"/>
                <a:gd name="connsiteY4-70" fmla="*/ 1379477 h 1379477"/>
                <a:gd name="connsiteX0-71" fmla="*/ 0 w 2451532"/>
                <a:gd name="connsiteY0-72" fmla="*/ 0 h 1379477"/>
                <a:gd name="connsiteX1-73" fmla="*/ 2175630 w 2451532"/>
                <a:gd name="connsiteY1-74" fmla="*/ 0 h 1379477"/>
                <a:gd name="connsiteX2-75" fmla="*/ 2451532 w 2451532"/>
                <a:gd name="connsiteY2-76" fmla="*/ 275902 h 1379477"/>
                <a:gd name="connsiteX3-77" fmla="*/ 2451532 w 2451532"/>
                <a:gd name="connsiteY3-78" fmla="*/ 1379477 h 1379477"/>
              </a:gdLst>
              <a:ahLst/>
              <a:cxnLst>
                <a:cxn ang="0">
                  <a:pos x="connsiteX0-71" y="connsiteY0-72"/>
                </a:cxn>
                <a:cxn ang="0">
                  <a:pos x="connsiteX1-73" y="connsiteY1-74"/>
                </a:cxn>
                <a:cxn ang="0">
                  <a:pos x="connsiteX2-75" y="connsiteY2-76"/>
                </a:cxn>
                <a:cxn ang="0">
                  <a:pos x="connsiteX3-77" y="connsiteY3-78"/>
                </a:cxn>
              </a:cxnLst>
              <a:rect l="l" t="t" r="r" b="b"/>
              <a:pathLst>
                <a:path w="2451532" h="1379477">
                  <a:moveTo>
                    <a:pt x="0" y="0"/>
                  </a:moveTo>
                  <a:lnTo>
                    <a:pt x="2175630" y="0"/>
                  </a:lnTo>
                  <a:cubicBezTo>
                    <a:pt x="2328006" y="0"/>
                    <a:pt x="2451532" y="123526"/>
                    <a:pt x="2451532" y="275902"/>
                  </a:cubicBezTo>
                  <a:lnTo>
                    <a:pt x="2451532" y="1379477"/>
                  </a:lnTo>
                </a:path>
              </a:pathLst>
            </a:custGeom>
            <a:noFill/>
            <a:ln w="38100">
              <a:solidFill>
                <a:srgbClr val="A7A7A7">
                  <a:lumMod val="60000"/>
                  <a:lumOff val="40000"/>
                </a:srgbClr>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10" name="圆角矩形 9"/>
            <p:cNvSpPr/>
            <p:nvPr>
              <p:custDataLst>
                <p:tags r:id="rId7"/>
              </p:custDataLst>
            </p:nvPr>
          </p:nvSpPr>
          <p:spPr>
            <a:xfrm>
              <a:off x="5644057" y="2514593"/>
              <a:ext cx="1403131" cy="275904"/>
            </a:xfrm>
            <a:custGeom>
              <a:avLst/>
              <a:gdLst>
                <a:gd name="connsiteX0" fmla="*/ 0 w 2664372"/>
                <a:gd name="connsiteY0" fmla="*/ 252253 h 1513490"/>
                <a:gd name="connsiteX1" fmla="*/ 252253 w 2664372"/>
                <a:gd name="connsiteY1" fmla="*/ 0 h 1513490"/>
                <a:gd name="connsiteX2" fmla="*/ 2412119 w 2664372"/>
                <a:gd name="connsiteY2" fmla="*/ 0 h 1513490"/>
                <a:gd name="connsiteX3" fmla="*/ 2664372 w 2664372"/>
                <a:gd name="connsiteY3" fmla="*/ 252253 h 1513490"/>
                <a:gd name="connsiteX4" fmla="*/ 2664372 w 2664372"/>
                <a:gd name="connsiteY4" fmla="*/ 1261237 h 1513490"/>
                <a:gd name="connsiteX5" fmla="*/ 2412119 w 2664372"/>
                <a:gd name="connsiteY5" fmla="*/ 1513490 h 1513490"/>
                <a:gd name="connsiteX6" fmla="*/ 252253 w 2664372"/>
                <a:gd name="connsiteY6" fmla="*/ 1513490 h 1513490"/>
                <a:gd name="connsiteX7" fmla="*/ 0 w 2664372"/>
                <a:gd name="connsiteY7" fmla="*/ 1261237 h 1513490"/>
                <a:gd name="connsiteX8" fmla="*/ 0 w 2664372"/>
                <a:gd name="connsiteY8" fmla="*/ 252253 h 1513490"/>
                <a:gd name="connsiteX0-1" fmla="*/ 0 w 2664372"/>
                <a:gd name="connsiteY0-2" fmla="*/ 252253 h 1513490"/>
                <a:gd name="connsiteX1-3" fmla="*/ 252253 w 2664372"/>
                <a:gd name="connsiteY1-4" fmla="*/ 0 h 1513490"/>
                <a:gd name="connsiteX2-5" fmla="*/ 2412119 w 2664372"/>
                <a:gd name="connsiteY2-6" fmla="*/ 0 h 1513490"/>
                <a:gd name="connsiteX3-7" fmla="*/ 2664372 w 2664372"/>
                <a:gd name="connsiteY3-8" fmla="*/ 252253 h 1513490"/>
                <a:gd name="connsiteX4-9" fmla="*/ 2664372 w 2664372"/>
                <a:gd name="connsiteY4-10" fmla="*/ 1261237 h 1513490"/>
                <a:gd name="connsiteX5-11" fmla="*/ 2412119 w 2664372"/>
                <a:gd name="connsiteY5-12" fmla="*/ 1513490 h 1513490"/>
                <a:gd name="connsiteX6-13" fmla="*/ 252253 w 2664372"/>
                <a:gd name="connsiteY6-14" fmla="*/ 1513490 h 1513490"/>
                <a:gd name="connsiteX7-15" fmla="*/ 0 w 2664372"/>
                <a:gd name="connsiteY7-16" fmla="*/ 1261237 h 1513490"/>
                <a:gd name="connsiteX8-17" fmla="*/ 91440 w 2664372"/>
                <a:gd name="connsiteY8-18" fmla="*/ 343693 h 1513490"/>
                <a:gd name="connsiteX0-19" fmla="*/ 0 w 2664372"/>
                <a:gd name="connsiteY0-20" fmla="*/ 252253 h 1513490"/>
                <a:gd name="connsiteX1-21" fmla="*/ 252253 w 2664372"/>
                <a:gd name="connsiteY1-22" fmla="*/ 0 h 1513490"/>
                <a:gd name="connsiteX2-23" fmla="*/ 2412119 w 2664372"/>
                <a:gd name="connsiteY2-24" fmla="*/ 0 h 1513490"/>
                <a:gd name="connsiteX3-25" fmla="*/ 2664372 w 2664372"/>
                <a:gd name="connsiteY3-26" fmla="*/ 252253 h 1513490"/>
                <a:gd name="connsiteX4-27" fmla="*/ 2664372 w 2664372"/>
                <a:gd name="connsiteY4-28" fmla="*/ 1261237 h 1513490"/>
                <a:gd name="connsiteX5-29" fmla="*/ 2412119 w 2664372"/>
                <a:gd name="connsiteY5-30" fmla="*/ 1513490 h 1513490"/>
                <a:gd name="connsiteX6-31" fmla="*/ 252253 w 2664372"/>
                <a:gd name="connsiteY6-32" fmla="*/ 1513490 h 1513490"/>
                <a:gd name="connsiteX7-33" fmla="*/ 0 w 2664372"/>
                <a:gd name="connsiteY7-34" fmla="*/ 1261237 h 1513490"/>
                <a:gd name="connsiteX0-35" fmla="*/ 252253 w 2664372"/>
                <a:gd name="connsiteY0-36" fmla="*/ 0 h 1513490"/>
                <a:gd name="connsiteX1-37" fmla="*/ 2412119 w 2664372"/>
                <a:gd name="connsiteY1-38" fmla="*/ 0 h 1513490"/>
                <a:gd name="connsiteX2-39" fmla="*/ 2664372 w 2664372"/>
                <a:gd name="connsiteY2-40" fmla="*/ 252253 h 1513490"/>
                <a:gd name="connsiteX3-41" fmla="*/ 2664372 w 2664372"/>
                <a:gd name="connsiteY3-42" fmla="*/ 1261237 h 1513490"/>
                <a:gd name="connsiteX4-43" fmla="*/ 2412119 w 2664372"/>
                <a:gd name="connsiteY4-44" fmla="*/ 1513490 h 1513490"/>
                <a:gd name="connsiteX5-45" fmla="*/ 252253 w 2664372"/>
                <a:gd name="connsiteY5-46" fmla="*/ 1513490 h 1513490"/>
                <a:gd name="connsiteX6-47" fmla="*/ 0 w 2664372"/>
                <a:gd name="connsiteY6-48" fmla="*/ 1261237 h 1513490"/>
                <a:gd name="connsiteX0-49" fmla="*/ 2412119 w 2664372"/>
                <a:gd name="connsiteY0-50" fmla="*/ 0 h 1513490"/>
                <a:gd name="connsiteX1-51" fmla="*/ 2664372 w 2664372"/>
                <a:gd name="connsiteY1-52" fmla="*/ 252253 h 1513490"/>
                <a:gd name="connsiteX2-53" fmla="*/ 2664372 w 2664372"/>
                <a:gd name="connsiteY2-54" fmla="*/ 1261237 h 1513490"/>
                <a:gd name="connsiteX3-55" fmla="*/ 2412119 w 2664372"/>
                <a:gd name="connsiteY3-56" fmla="*/ 1513490 h 1513490"/>
                <a:gd name="connsiteX4-57" fmla="*/ 252253 w 2664372"/>
                <a:gd name="connsiteY4-58" fmla="*/ 1513490 h 1513490"/>
                <a:gd name="connsiteX5-59" fmla="*/ 0 w 2664372"/>
                <a:gd name="connsiteY5-60" fmla="*/ 1261237 h 1513490"/>
                <a:gd name="connsiteX0-61" fmla="*/ 2664372 w 2664372"/>
                <a:gd name="connsiteY0-62" fmla="*/ 0 h 1261237"/>
                <a:gd name="connsiteX1-63" fmla="*/ 2664372 w 2664372"/>
                <a:gd name="connsiteY1-64" fmla="*/ 1008984 h 1261237"/>
                <a:gd name="connsiteX2-65" fmla="*/ 2412119 w 2664372"/>
                <a:gd name="connsiteY2-66" fmla="*/ 1261237 h 1261237"/>
                <a:gd name="connsiteX3-67" fmla="*/ 252253 w 2664372"/>
                <a:gd name="connsiteY3-68" fmla="*/ 1261237 h 1261237"/>
                <a:gd name="connsiteX4-69" fmla="*/ 0 w 2664372"/>
                <a:gd name="connsiteY4-70" fmla="*/ 1008984 h 1261237"/>
                <a:gd name="connsiteX0-71" fmla="*/ 2664372 w 2664372"/>
                <a:gd name="connsiteY0-72" fmla="*/ 0 h 252253"/>
                <a:gd name="connsiteX1-73" fmla="*/ 2412119 w 2664372"/>
                <a:gd name="connsiteY1-74" fmla="*/ 252253 h 252253"/>
                <a:gd name="connsiteX2-75" fmla="*/ 252253 w 2664372"/>
                <a:gd name="connsiteY2-76" fmla="*/ 252253 h 252253"/>
                <a:gd name="connsiteX3-77" fmla="*/ 0 w 2664372"/>
                <a:gd name="connsiteY3-78" fmla="*/ 0 h 252253"/>
                <a:gd name="connsiteX0-79" fmla="*/ 2412119 w 2412119"/>
                <a:gd name="connsiteY0-80" fmla="*/ 252253 h 252253"/>
                <a:gd name="connsiteX1-81" fmla="*/ 252253 w 2412119"/>
                <a:gd name="connsiteY1-82" fmla="*/ 252253 h 252253"/>
                <a:gd name="connsiteX2-83" fmla="*/ 0 w 2412119"/>
                <a:gd name="connsiteY2-84" fmla="*/ 0 h 252253"/>
              </a:gdLst>
              <a:ahLst/>
              <a:cxnLst>
                <a:cxn ang="0">
                  <a:pos x="connsiteX0-79" y="connsiteY0-80"/>
                </a:cxn>
                <a:cxn ang="0">
                  <a:pos x="connsiteX1-81" y="connsiteY1-82"/>
                </a:cxn>
                <a:cxn ang="0">
                  <a:pos x="connsiteX2-83" y="connsiteY2-84"/>
                </a:cxn>
              </a:cxnLst>
              <a:rect l="l" t="t" r="r" b="b"/>
              <a:pathLst>
                <a:path w="2412119" h="252253">
                  <a:moveTo>
                    <a:pt x="2412119" y="252253"/>
                  </a:moveTo>
                  <a:lnTo>
                    <a:pt x="252253" y="252253"/>
                  </a:lnTo>
                  <a:cubicBezTo>
                    <a:pt x="112938" y="252253"/>
                    <a:pt x="0" y="139315"/>
                    <a:pt x="0" y="0"/>
                  </a:cubicBezTo>
                </a:path>
              </a:pathLst>
            </a:custGeom>
            <a:noFill/>
            <a:ln w="38100">
              <a:solidFill>
                <a:srgbClr val="A7A7A7">
                  <a:lumMod val="60000"/>
                  <a:lumOff val="40000"/>
                </a:srgbClr>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fontScale="55000" lnSpcReduction="20000"/>
            </a:bodyPr>
            <a:p>
              <a:pPr algn="ctr"/>
              <a:endParaRPr lang="zh-CN" altLang="en-US" sz="1350">
                <a:sym typeface="Arial" panose="020B0604020202020204" pitchFamily="34" charset="0"/>
              </a:endParaRPr>
            </a:p>
          </p:txBody>
        </p:sp>
      </p:grpSp>
      <p:sp>
        <p:nvSpPr>
          <p:cNvPr id="18" name="圆角矩形 7"/>
          <p:cNvSpPr/>
          <p:nvPr>
            <p:custDataLst>
              <p:tags r:id="rId8"/>
            </p:custDataLst>
          </p:nvPr>
        </p:nvSpPr>
        <p:spPr>
          <a:xfrm>
            <a:off x="4113800" y="1257524"/>
            <a:ext cx="3204688" cy="983357"/>
          </a:xfrm>
          <a:custGeom>
            <a:avLst/>
            <a:gdLst>
              <a:gd name="connsiteX0" fmla="*/ 0 w 2727434"/>
              <a:gd name="connsiteY0" fmla="*/ 275902 h 1655379"/>
              <a:gd name="connsiteX1" fmla="*/ 275902 w 2727434"/>
              <a:gd name="connsiteY1" fmla="*/ 0 h 1655379"/>
              <a:gd name="connsiteX2" fmla="*/ 2451532 w 2727434"/>
              <a:gd name="connsiteY2" fmla="*/ 0 h 1655379"/>
              <a:gd name="connsiteX3" fmla="*/ 2727434 w 2727434"/>
              <a:gd name="connsiteY3" fmla="*/ 275902 h 1655379"/>
              <a:gd name="connsiteX4" fmla="*/ 2727434 w 2727434"/>
              <a:gd name="connsiteY4" fmla="*/ 1379477 h 1655379"/>
              <a:gd name="connsiteX5" fmla="*/ 2451532 w 2727434"/>
              <a:gd name="connsiteY5" fmla="*/ 1655379 h 1655379"/>
              <a:gd name="connsiteX6" fmla="*/ 275902 w 2727434"/>
              <a:gd name="connsiteY6" fmla="*/ 1655379 h 1655379"/>
              <a:gd name="connsiteX7" fmla="*/ 0 w 2727434"/>
              <a:gd name="connsiteY7" fmla="*/ 1379477 h 1655379"/>
              <a:gd name="connsiteX8" fmla="*/ 0 w 2727434"/>
              <a:gd name="connsiteY8" fmla="*/ 275902 h 1655379"/>
              <a:gd name="connsiteX0-1" fmla="*/ 2451532 w 2727434"/>
              <a:gd name="connsiteY0-2" fmla="*/ 1655379 h 1746819"/>
              <a:gd name="connsiteX1-3" fmla="*/ 275902 w 2727434"/>
              <a:gd name="connsiteY1-4" fmla="*/ 1655379 h 1746819"/>
              <a:gd name="connsiteX2-5" fmla="*/ 0 w 2727434"/>
              <a:gd name="connsiteY2-6" fmla="*/ 1379477 h 1746819"/>
              <a:gd name="connsiteX3-7" fmla="*/ 0 w 2727434"/>
              <a:gd name="connsiteY3-8" fmla="*/ 275902 h 1746819"/>
              <a:gd name="connsiteX4-9" fmla="*/ 275902 w 2727434"/>
              <a:gd name="connsiteY4-10" fmla="*/ 0 h 1746819"/>
              <a:gd name="connsiteX5-11" fmla="*/ 2451532 w 2727434"/>
              <a:gd name="connsiteY5-12" fmla="*/ 0 h 1746819"/>
              <a:gd name="connsiteX6-13" fmla="*/ 2727434 w 2727434"/>
              <a:gd name="connsiteY6-14" fmla="*/ 275902 h 1746819"/>
              <a:gd name="connsiteX7-15" fmla="*/ 2727434 w 2727434"/>
              <a:gd name="connsiteY7-16" fmla="*/ 1379477 h 1746819"/>
              <a:gd name="connsiteX8-17" fmla="*/ 2542972 w 2727434"/>
              <a:gd name="connsiteY8-18" fmla="*/ 1746819 h 1746819"/>
              <a:gd name="connsiteX0-19" fmla="*/ 2451532 w 2727434"/>
              <a:gd name="connsiteY0-20" fmla="*/ 1655379 h 1655379"/>
              <a:gd name="connsiteX1-21" fmla="*/ 275902 w 2727434"/>
              <a:gd name="connsiteY1-22" fmla="*/ 1655379 h 1655379"/>
              <a:gd name="connsiteX2-23" fmla="*/ 0 w 2727434"/>
              <a:gd name="connsiteY2-24" fmla="*/ 1379477 h 1655379"/>
              <a:gd name="connsiteX3-25" fmla="*/ 0 w 2727434"/>
              <a:gd name="connsiteY3-26" fmla="*/ 275902 h 1655379"/>
              <a:gd name="connsiteX4-27" fmla="*/ 275902 w 2727434"/>
              <a:gd name="connsiteY4-28" fmla="*/ 0 h 1655379"/>
              <a:gd name="connsiteX5-29" fmla="*/ 2451532 w 2727434"/>
              <a:gd name="connsiteY5-30" fmla="*/ 0 h 1655379"/>
              <a:gd name="connsiteX6-31" fmla="*/ 2727434 w 2727434"/>
              <a:gd name="connsiteY6-32" fmla="*/ 275902 h 1655379"/>
              <a:gd name="connsiteX7-33" fmla="*/ 2727434 w 2727434"/>
              <a:gd name="connsiteY7-34" fmla="*/ 1379477 h 1655379"/>
              <a:gd name="connsiteX0-35" fmla="*/ 275902 w 2727434"/>
              <a:gd name="connsiteY0-36" fmla="*/ 1655379 h 1655379"/>
              <a:gd name="connsiteX1-37" fmla="*/ 0 w 2727434"/>
              <a:gd name="connsiteY1-38" fmla="*/ 1379477 h 1655379"/>
              <a:gd name="connsiteX2-39" fmla="*/ 0 w 2727434"/>
              <a:gd name="connsiteY2-40" fmla="*/ 275902 h 1655379"/>
              <a:gd name="connsiteX3-41" fmla="*/ 275902 w 2727434"/>
              <a:gd name="connsiteY3-42" fmla="*/ 0 h 1655379"/>
              <a:gd name="connsiteX4-43" fmla="*/ 2451532 w 2727434"/>
              <a:gd name="connsiteY4-44" fmla="*/ 0 h 1655379"/>
              <a:gd name="connsiteX5-45" fmla="*/ 2727434 w 2727434"/>
              <a:gd name="connsiteY5-46" fmla="*/ 275902 h 1655379"/>
              <a:gd name="connsiteX6-47" fmla="*/ 2727434 w 2727434"/>
              <a:gd name="connsiteY6-48" fmla="*/ 1379477 h 1655379"/>
              <a:gd name="connsiteX0-49" fmla="*/ 0 w 2727434"/>
              <a:gd name="connsiteY0-50" fmla="*/ 1379477 h 1379477"/>
              <a:gd name="connsiteX1-51" fmla="*/ 0 w 2727434"/>
              <a:gd name="connsiteY1-52" fmla="*/ 275902 h 1379477"/>
              <a:gd name="connsiteX2-53" fmla="*/ 275902 w 2727434"/>
              <a:gd name="connsiteY2-54" fmla="*/ 0 h 1379477"/>
              <a:gd name="connsiteX3-55" fmla="*/ 2451532 w 2727434"/>
              <a:gd name="connsiteY3-56" fmla="*/ 0 h 1379477"/>
              <a:gd name="connsiteX4-57" fmla="*/ 2727434 w 2727434"/>
              <a:gd name="connsiteY4-58" fmla="*/ 275902 h 1379477"/>
              <a:gd name="connsiteX5-59" fmla="*/ 2727434 w 2727434"/>
              <a:gd name="connsiteY5-60" fmla="*/ 1379477 h 1379477"/>
              <a:gd name="connsiteX0-61" fmla="*/ 0 w 2727434"/>
              <a:gd name="connsiteY0-62" fmla="*/ 275902 h 1379477"/>
              <a:gd name="connsiteX1-63" fmla="*/ 275902 w 2727434"/>
              <a:gd name="connsiteY1-64" fmla="*/ 0 h 1379477"/>
              <a:gd name="connsiteX2-65" fmla="*/ 2451532 w 2727434"/>
              <a:gd name="connsiteY2-66" fmla="*/ 0 h 1379477"/>
              <a:gd name="connsiteX3-67" fmla="*/ 2727434 w 2727434"/>
              <a:gd name="connsiteY3-68" fmla="*/ 275902 h 1379477"/>
              <a:gd name="connsiteX4-69" fmla="*/ 2727434 w 2727434"/>
              <a:gd name="connsiteY4-70" fmla="*/ 1379477 h 1379477"/>
              <a:gd name="connsiteX0-71" fmla="*/ 0 w 2451532"/>
              <a:gd name="connsiteY0-72" fmla="*/ 0 h 1379477"/>
              <a:gd name="connsiteX1-73" fmla="*/ 2175630 w 2451532"/>
              <a:gd name="connsiteY1-74" fmla="*/ 0 h 1379477"/>
              <a:gd name="connsiteX2-75" fmla="*/ 2451532 w 2451532"/>
              <a:gd name="connsiteY2-76" fmla="*/ 275902 h 1379477"/>
              <a:gd name="connsiteX3-77" fmla="*/ 2451532 w 2451532"/>
              <a:gd name="connsiteY3-78" fmla="*/ 1379477 h 1379477"/>
            </a:gdLst>
            <a:ahLst/>
            <a:cxnLst>
              <a:cxn ang="0">
                <a:pos x="connsiteX0-71" y="connsiteY0-72"/>
              </a:cxn>
              <a:cxn ang="0">
                <a:pos x="connsiteX1-73" y="connsiteY1-74"/>
              </a:cxn>
              <a:cxn ang="0">
                <a:pos x="connsiteX2-75" y="connsiteY2-76"/>
              </a:cxn>
              <a:cxn ang="0">
                <a:pos x="connsiteX3-77" y="connsiteY3-78"/>
              </a:cxn>
            </a:cxnLst>
            <a:rect l="l" t="t" r="r" b="b"/>
            <a:pathLst>
              <a:path w="2451532" h="1379477">
                <a:moveTo>
                  <a:pt x="0" y="0"/>
                </a:moveTo>
                <a:lnTo>
                  <a:pt x="2175630" y="0"/>
                </a:lnTo>
                <a:cubicBezTo>
                  <a:pt x="2328006" y="0"/>
                  <a:pt x="2451532" y="123526"/>
                  <a:pt x="2451532" y="275902"/>
                </a:cubicBezTo>
                <a:lnTo>
                  <a:pt x="2451532" y="1379477"/>
                </a:lnTo>
              </a:path>
            </a:pathLst>
          </a:custGeom>
          <a:noFill/>
          <a:ln w="38100">
            <a:solidFill>
              <a:srgbClr val="A7A7A7">
                <a:lumMod val="60000"/>
                <a:lumOff val="40000"/>
              </a:srgbClr>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19" name="圆角矩形 9"/>
          <p:cNvSpPr/>
          <p:nvPr>
            <p:custDataLst>
              <p:tags r:id="rId9"/>
            </p:custDataLst>
          </p:nvPr>
        </p:nvSpPr>
        <p:spPr>
          <a:xfrm>
            <a:off x="7318486" y="2240881"/>
            <a:ext cx="1026169" cy="196677"/>
          </a:xfrm>
          <a:custGeom>
            <a:avLst/>
            <a:gdLst>
              <a:gd name="connsiteX0" fmla="*/ 0 w 2664372"/>
              <a:gd name="connsiteY0" fmla="*/ 252253 h 1513490"/>
              <a:gd name="connsiteX1" fmla="*/ 252253 w 2664372"/>
              <a:gd name="connsiteY1" fmla="*/ 0 h 1513490"/>
              <a:gd name="connsiteX2" fmla="*/ 2412119 w 2664372"/>
              <a:gd name="connsiteY2" fmla="*/ 0 h 1513490"/>
              <a:gd name="connsiteX3" fmla="*/ 2664372 w 2664372"/>
              <a:gd name="connsiteY3" fmla="*/ 252253 h 1513490"/>
              <a:gd name="connsiteX4" fmla="*/ 2664372 w 2664372"/>
              <a:gd name="connsiteY4" fmla="*/ 1261237 h 1513490"/>
              <a:gd name="connsiteX5" fmla="*/ 2412119 w 2664372"/>
              <a:gd name="connsiteY5" fmla="*/ 1513490 h 1513490"/>
              <a:gd name="connsiteX6" fmla="*/ 252253 w 2664372"/>
              <a:gd name="connsiteY6" fmla="*/ 1513490 h 1513490"/>
              <a:gd name="connsiteX7" fmla="*/ 0 w 2664372"/>
              <a:gd name="connsiteY7" fmla="*/ 1261237 h 1513490"/>
              <a:gd name="connsiteX8" fmla="*/ 0 w 2664372"/>
              <a:gd name="connsiteY8" fmla="*/ 252253 h 1513490"/>
              <a:gd name="connsiteX0-1" fmla="*/ 0 w 2664372"/>
              <a:gd name="connsiteY0-2" fmla="*/ 252253 h 1513490"/>
              <a:gd name="connsiteX1-3" fmla="*/ 252253 w 2664372"/>
              <a:gd name="connsiteY1-4" fmla="*/ 0 h 1513490"/>
              <a:gd name="connsiteX2-5" fmla="*/ 2412119 w 2664372"/>
              <a:gd name="connsiteY2-6" fmla="*/ 0 h 1513490"/>
              <a:gd name="connsiteX3-7" fmla="*/ 2664372 w 2664372"/>
              <a:gd name="connsiteY3-8" fmla="*/ 252253 h 1513490"/>
              <a:gd name="connsiteX4-9" fmla="*/ 2664372 w 2664372"/>
              <a:gd name="connsiteY4-10" fmla="*/ 1261237 h 1513490"/>
              <a:gd name="connsiteX5-11" fmla="*/ 2412119 w 2664372"/>
              <a:gd name="connsiteY5-12" fmla="*/ 1513490 h 1513490"/>
              <a:gd name="connsiteX6-13" fmla="*/ 252253 w 2664372"/>
              <a:gd name="connsiteY6-14" fmla="*/ 1513490 h 1513490"/>
              <a:gd name="connsiteX7-15" fmla="*/ 0 w 2664372"/>
              <a:gd name="connsiteY7-16" fmla="*/ 1261237 h 1513490"/>
              <a:gd name="connsiteX8-17" fmla="*/ 91440 w 2664372"/>
              <a:gd name="connsiteY8-18" fmla="*/ 343693 h 1513490"/>
              <a:gd name="connsiteX0-19" fmla="*/ 0 w 2664372"/>
              <a:gd name="connsiteY0-20" fmla="*/ 252253 h 1513490"/>
              <a:gd name="connsiteX1-21" fmla="*/ 252253 w 2664372"/>
              <a:gd name="connsiteY1-22" fmla="*/ 0 h 1513490"/>
              <a:gd name="connsiteX2-23" fmla="*/ 2412119 w 2664372"/>
              <a:gd name="connsiteY2-24" fmla="*/ 0 h 1513490"/>
              <a:gd name="connsiteX3-25" fmla="*/ 2664372 w 2664372"/>
              <a:gd name="connsiteY3-26" fmla="*/ 252253 h 1513490"/>
              <a:gd name="connsiteX4-27" fmla="*/ 2664372 w 2664372"/>
              <a:gd name="connsiteY4-28" fmla="*/ 1261237 h 1513490"/>
              <a:gd name="connsiteX5-29" fmla="*/ 2412119 w 2664372"/>
              <a:gd name="connsiteY5-30" fmla="*/ 1513490 h 1513490"/>
              <a:gd name="connsiteX6-31" fmla="*/ 252253 w 2664372"/>
              <a:gd name="connsiteY6-32" fmla="*/ 1513490 h 1513490"/>
              <a:gd name="connsiteX7-33" fmla="*/ 0 w 2664372"/>
              <a:gd name="connsiteY7-34" fmla="*/ 1261237 h 1513490"/>
              <a:gd name="connsiteX0-35" fmla="*/ 252253 w 2664372"/>
              <a:gd name="connsiteY0-36" fmla="*/ 0 h 1513490"/>
              <a:gd name="connsiteX1-37" fmla="*/ 2412119 w 2664372"/>
              <a:gd name="connsiteY1-38" fmla="*/ 0 h 1513490"/>
              <a:gd name="connsiteX2-39" fmla="*/ 2664372 w 2664372"/>
              <a:gd name="connsiteY2-40" fmla="*/ 252253 h 1513490"/>
              <a:gd name="connsiteX3-41" fmla="*/ 2664372 w 2664372"/>
              <a:gd name="connsiteY3-42" fmla="*/ 1261237 h 1513490"/>
              <a:gd name="connsiteX4-43" fmla="*/ 2412119 w 2664372"/>
              <a:gd name="connsiteY4-44" fmla="*/ 1513490 h 1513490"/>
              <a:gd name="connsiteX5-45" fmla="*/ 252253 w 2664372"/>
              <a:gd name="connsiteY5-46" fmla="*/ 1513490 h 1513490"/>
              <a:gd name="connsiteX6-47" fmla="*/ 0 w 2664372"/>
              <a:gd name="connsiteY6-48" fmla="*/ 1261237 h 1513490"/>
              <a:gd name="connsiteX0-49" fmla="*/ 2412119 w 2664372"/>
              <a:gd name="connsiteY0-50" fmla="*/ 0 h 1513490"/>
              <a:gd name="connsiteX1-51" fmla="*/ 2664372 w 2664372"/>
              <a:gd name="connsiteY1-52" fmla="*/ 252253 h 1513490"/>
              <a:gd name="connsiteX2-53" fmla="*/ 2664372 w 2664372"/>
              <a:gd name="connsiteY2-54" fmla="*/ 1261237 h 1513490"/>
              <a:gd name="connsiteX3-55" fmla="*/ 2412119 w 2664372"/>
              <a:gd name="connsiteY3-56" fmla="*/ 1513490 h 1513490"/>
              <a:gd name="connsiteX4-57" fmla="*/ 252253 w 2664372"/>
              <a:gd name="connsiteY4-58" fmla="*/ 1513490 h 1513490"/>
              <a:gd name="connsiteX5-59" fmla="*/ 0 w 2664372"/>
              <a:gd name="connsiteY5-60" fmla="*/ 1261237 h 1513490"/>
              <a:gd name="connsiteX0-61" fmla="*/ 2664372 w 2664372"/>
              <a:gd name="connsiteY0-62" fmla="*/ 0 h 1261237"/>
              <a:gd name="connsiteX1-63" fmla="*/ 2664372 w 2664372"/>
              <a:gd name="connsiteY1-64" fmla="*/ 1008984 h 1261237"/>
              <a:gd name="connsiteX2-65" fmla="*/ 2412119 w 2664372"/>
              <a:gd name="connsiteY2-66" fmla="*/ 1261237 h 1261237"/>
              <a:gd name="connsiteX3-67" fmla="*/ 252253 w 2664372"/>
              <a:gd name="connsiteY3-68" fmla="*/ 1261237 h 1261237"/>
              <a:gd name="connsiteX4-69" fmla="*/ 0 w 2664372"/>
              <a:gd name="connsiteY4-70" fmla="*/ 1008984 h 1261237"/>
              <a:gd name="connsiteX0-71" fmla="*/ 2664372 w 2664372"/>
              <a:gd name="connsiteY0-72" fmla="*/ 0 h 252253"/>
              <a:gd name="connsiteX1-73" fmla="*/ 2412119 w 2664372"/>
              <a:gd name="connsiteY1-74" fmla="*/ 252253 h 252253"/>
              <a:gd name="connsiteX2-75" fmla="*/ 252253 w 2664372"/>
              <a:gd name="connsiteY2-76" fmla="*/ 252253 h 252253"/>
              <a:gd name="connsiteX3-77" fmla="*/ 0 w 2664372"/>
              <a:gd name="connsiteY3-78" fmla="*/ 0 h 252253"/>
              <a:gd name="connsiteX0-79" fmla="*/ 2412119 w 2412119"/>
              <a:gd name="connsiteY0-80" fmla="*/ 252253 h 252253"/>
              <a:gd name="connsiteX1-81" fmla="*/ 252253 w 2412119"/>
              <a:gd name="connsiteY1-82" fmla="*/ 252253 h 252253"/>
              <a:gd name="connsiteX2-83" fmla="*/ 0 w 2412119"/>
              <a:gd name="connsiteY2-84" fmla="*/ 0 h 252253"/>
            </a:gdLst>
            <a:ahLst/>
            <a:cxnLst>
              <a:cxn ang="0">
                <a:pos x="connsiteX0-79" y="connsiteY0-80"/>
              </a:cxn>
              <a:cxn ang="0">
                <a:pos x="connsiteX1-81" y="connsiteY1-82"/>
              </a:cxn>
              <a:cxn ang="0">
                <a:pos x="connsiteX2-83" y="connsiteY2-84"/>
              </a:cxn>
            </a:cxnLst>
            <a:rect l="l" t="t" r="r" b="b"/>
            <a:pathLst>
              <a:path w="2412119" h="252253">
                <a:moveTo>
                  <a:pt x="2412119" y="252253"/>
                </a:moveTo>
                <a:lnTo>
                  <a:pt x="252253" y="252253"/>
                </a:lnTo>
                <a:cubicBezTo>
                  <a:pt x="112938" y="252253"/>
                  <a:pt x="0" y="139315"/>
                  <a:pt x="0" y="0"/>
                </a:cubicBezTo>
              </a:path>
            </a:pathLst>
          </a:custGeom>
          <a:noFill/>
          <a:ln w="38100">
            <a:solidFill>
              <a:srgbClr val="A7A7A7">
                <a:lumMod val="60000"/>
                <a:lumOff val="40000"/>
              </a:srgbClr>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fontScale="55000" lnSpcReduction="20000"/>
          </a:bodyPr>
          <a:p>
            <a:pPr algn="ctr"/>
            <a:endParaRPr lang="zh-CN" altLang="en-US" sz="1350">
              <a:sym typeface="Arial" panose="020B0604020202020204" pitchFamily="34" charset="0"/>
            </a:endParaRPr>
          </a:p>
        </p:txBody>
      </p:sp>
      <p:sp>
        <p:nvSpPr>
          <p:cNvPr id="22" name="椭圆 21"/>
          <p:cNvSpPr/>
          <p:nvPr>
            <p:custDataLst>
              <p:tags r:id="rId10"/>
            </p:custDataLst>
          </p:nvPr>
        </p:nvSpPr>
        <p:spPr>
          <a:xfrm>
            <a:off x="400312" y="1958934"/>
            <a:ext cx="957243" cy="957243"/>
          </a:xfrm>
          <a:prstGeom prst="ellipse">
            <a:avLst/>
          </a:prstGeom>
          <a:solidFill>
            <a:schemeClr val="accent5">
              <a:lumMod val="60000"/>
              <a:lumOff val="40000"/>
            </a:schemeClr>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23" name="椭圆 22"/>
          <p:cNvSpPr/>
          <p:nvPr>
            <p:custDataLst>
              <p:tags r:id="rId11"/>
            </p:custDataLst>
          </p:nvPr>
        </p:nvSpPr>
        <p:spPr>
          <a:xfrm>
            <a:off x="7591751" y="1958936"/>
            <a:ext cx="957243" cy="957243"/>
          </a:xfrm>
          <a:prstGeom prst="ellipse">
            <a:avLst/>
          </a:prstGeom>
          <a:solidFill>
            <a:srgbClr val="F7DAB7"/>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24" name="椭圆 23"/>
          <p:cNvSpPr/>
          <p:nvPr>
            <p:custDataLst>
              <p:tags r:id="rId12"/>
            </p:custDataLst>
          </p:nvPr>
        </p:nvSpPr>
        <p:spPr>
          <a:xfrm>
            <a:off x="6134298" y="1958934"/>
            <a:ext cx="957243" cy="957243"/>
          </a:xfrm>
          <a:prstGeom prst="ellipse">
            <a:avLst/>
          </a:prstGeom>
          <a:solidFill>
            <a:srgbClr val="F2BBB7"/>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dirty="0">
              <a:sym typeface="Arial" panose="020B0604020202020204" pitchFamily="34" charset="0"/>
            </a:endParaRPr>
          </a:p>
        </p:txBody>
      </p:sp>
      <p:sp>
        <p:nvSpPr>
          <p:cNvPr id="25" name="椭圆 24"/>
          <p:cNvSpPr/>
          <p:nvPr>
            <p:custDataLst>
              <p:tags r:id="rId13"/>
            </p:custDataLst>
          </p:nvPr>
        </p:nvSpPr>
        <p:spPr>
          <a:xfrm>
            <a:off x="4748105" y="1958934"/>
            <a:ext cx="957243" cy="957243"/>
          </a:xfrm>
          <a:prstGeom prst="ellipse">
            <a:avLst/>
          </a:prstGeom>
          <a:solidFill>
            <a:srgbClr val="FFE397"/>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26" name="椭圆 25"/>
          <p:cNvSpPr/>
          <p:nvPr>
            <p:custDataLst>
              <p:tags r:id="rId14"/>
            </p:custDataLst>
          </p:nvPr>
        </p:nvSpPr>
        <p:spPr>
          <a:xfrm>
            <a:off x="3361914" y="1958934"/>
            <a:ext cx="957243" cy="957243"/>
          </a:xfrm>
          <a:prstGeom prst="ellipse">
            <a:avLst/>
          </a:prstGeom>
          <a:solidFill>
            <a:schemeClr val="accent6">
              <a:lumMod val="60000"/>
              <a:lumOff val="40000"/>
            </a:schemeClr>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dirty="0">
              <a:sym typeface="Arial" panose="020B0604020202020204" pitchFamily="34" charset="0"/>
            </a:endParaRPr>
          </a:p>
        </p:txBody>
      </p:sp>
      <p:sp>
        <p:nvSpPr>
          <p:cNvPr id="27" name="椭圆 26"/>
          <p:cNvSpPr/>
          <p:nvPr>
            <p:custDataLst>
              <p:tags r:id="rId15"/>
            </p:custDataLst>
          </p:nvPr>
        </p:nvSpPr>
        <p:spPr>
          <a:xfrm>
            <a:off x="1881113" y="1958934"/>
            <a:ext cx="957243" cy="957243"/>
          </a:xfrm>
          <a:prstGeom prst="ellipse">
            <a:avLst/>
          </a:prstGeom>
          <a:solidFill>
            <a:srgbClr val="D7BDEC"/>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p>
            <a:pPr algn="ctr"/>
            <a:endParaRPr lang="zh-CN" altLang="en-US" sz="1350">
              <a:sym typeface="Arial" panose="020B0604020202020204" pitchFamily="34" charset="0"/>
            </a:endParaRPr>
          </a:p>
        </p:txBody>
      </p:sp>
      <p:sp>
        <p:nvSpPr>
          <p:cNvPr id="36" name="KSO_Shape"/>
          <p:cNvSpPr>
            <a:spLocks noChangeArrowheads="1"/>
          </p:cNvSpPr>
          <p:nvPr>
            <p:custDataLst>
              <p:tags r:id="rId16"/>
            </p:custDataLst>
          </p:nvPr>
        </p:nvSpPr>
        <p:spPr bwMode="auto">
          <a:xfrm>
            <a:off x="4978816" y="2240984"/>
            <a:ext cx="508218" cy="423515"/>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ysClr val="window" lastClr="FFFFFF"/>
          </a:solidFill>
          <a:ln>
            <a:solidFill>
              <a:sysClr val="window" lastClr="FFFFFF"/>
            </a:solidFill>
          </a:ln>
        </p:spPr>
        <p:txBody>
          <a:bodyPr bIns="324000" anchor="ctr">
            <a:normAutofit fontScale="25000" lnSpcReduction="20000"/>
            <a:scene3d>
              <a:camera prst="orthographicFront"/>
              <a:lightRig rig="threePt" dir="t"/>
            </a:scene3d>
            <a:sp3d>
              <a:contourClr>
                <a:srgbClr val="FFFFFF"/>
              </a:contourClr>
            </a:sp3d>
          </a:bodyPr>
          <a:p>
            <a:pPr algn="ctr">
              <a:defRPr/>
            </a:pPr>
            <a:endParaRPr lang="zh-CN" altLang="en-US" sz="1350" dirty="0">
              <a:solidFill>
                <a:srgbClr val="FFFFFF"/>
              </a:solidFill>
              <a:sym typeface="Arial" panose="020B0604020202020204" pitchFamily="34" charset="0"/>
            </a:endParaRPr>
          </a:p>
        </p:txBody>
      </p:sp>
      <p:sp>
        <p:nvSpPr>
          <p:cNvPr id="6" name="KSO_Shape"/>
          <p:cNvSpPr/>
          <p:nvPr>
            <p:custDataLst>
              <p:tags r:id="rId17"/>
            </p:custDataLst>
          </p:nvPr>
        </p:nvSpPr>
        <p:spPr bwMode="auto">
          <a:xfrm>
            <a:off x="627806" y="2223858"/>
            <a:ext cx="514899" cy="453111"/>
          </a:xfrm>
          <a:custGeom>
            <a:avLst/>
            <a:gdLst>
              <a:gd name="T0" fmla="*/ 2147483646 w 5215"/>
              <a:gd name="T1" fmla="*/ 2147483646 h 4586"/>
              <a:gd name="T2" fmla="*/ 2147483646 w 5215"/>
              <a:gd name="T3" fmla="*/ 2147483646 h 4586"/>
              <a:gd name="T4" fmla="*/ 2147483646 w 5215"/>
              <a:gd name="T5" fmla="*/ 2147483646 h 4586"/>
              <a:gd name="T6" fmla="*/ 2147483646 w 5215"/>
              <a:gd name="T7" fmla="*/ 2147483646 h 4586"/>
              <a:gd name="T8" fmla="*/ 2147483646 w 5215"/>
              <a:gd name="T9" fmla="*/ 2147483646 h 4586"/>
              <a:gd name="T10" fmla="*/ 2147483646 w 5215"/>
              <a:gd name="T11" fmla="*/ 2147483646 h 4586"/>
              <a:gd name="T12" fmla="*/ 2147483646 w 5215"/>
              <a:gd name="T13" fmla="*/ 2147483646 h 4586"/>
              <a:gd name="T14" fmla="*/ 2147483646 w 5215"/>
              <a:gd name="T15" fmla="*/ 2147483646 h 4586"/>
              <a:gd name="T16" fmla="*/ 2147483646 w 5215"/>
              <a:gd name="T17" fmla="*/ 2147483646 h 4586"/>
              <a:gd name="T18" fmla="*/ 2147483646 w 5215"/>
              <a:gd name="T19" fmla="*/ 2147483646 h 4586"/>
              <a:gd name="T20" fmla="*/ 2147483646 w 5215"/>
              <a:gd name="T21" fmla="*/ 2147483646 h 4586"/>
              <a:gd name="T22" fmla="*/ 2147483646 w 5215"/>
              <a:gd name="T23" fmla="*/ 2147483646 h 4586"/>
              <a:gd name="T24" fmla="*/ 2147483646 w 5215"/>
              <a:gd name="T25" fmla="*/ 2147483646 h 4586"/>
              <a:gd name="T26" fmla="*/ 2147483646 w 5215"/>
              <a:gd name="T27" fmla="*/ 2147483646 h 4586"/>
              <a:gd name="T28" fmla="*/ 2147483646 w 5215"/>
              <a:gd name="T29" fmla="*/ 2147483646 h 4586"/>
              <a:gd name="T30" fmla="*/ 2147483646 w 5215"/>
              <a:gd name="T31" fmla="*/ 2147483646 h 4586"/>
              <a:gd name="T32" fmla="*/ 2147483646 w 5215"/>
              <a:gd name="T33" fmla="*/ 2147483646 h 4586"/>
              <a:gd name="T34" fmla="*/ 2147483646 w 5215"/>
              <a:gd name="T35" fmla="*/ 2147483646 h 4586"/>
              <a:gd name="T36" fmla="*/ 2147483646 w 5215"/>
              <a:gd name="T37" fmla="*/ 2147483646 h 4586"/>
              <a:gd name="T38" fmla="*/ 2147483646 w 5215"/>
              <a:gd name="T39" fmla="*/ 2147483646 h 4586"/>
              <a:gd name="T40" fmla="*/ 2147483646 w 5215"/>
              <a:gd name="T41" fmla="*/ 2147483646 h 4586"/>
              <a:gd name="T42" fmla="*/ 2147483646 w 5215"/>
              <a:gd name="T43" fmla="*/ 781838818 h 4586"/>
              <a:gd name="T44" fmla="*/ 2147483646 w 5215"/>
              <a:gd name="T45" fmla="*/ 48906576 h 4586"/>
              <a:gd name="T46" fmla="*/ 2147483646 w 5215"/>
              <a:gd name="T47" fmla="*/ 146586302 h 4586"/>
              <a:gd name="T48" fmla="*/ 2147483646 w 5215"/>
              <a:gd name="T49" fmla="*/ 2101117000 h 4586"/>
              <a:gd name="T50" fmla="*/ 2147483646 w 5215"/>
              <a:gd name="T51" fmla="*/ 2147483646 h 4586"/>
              <a:gd name="T52" fmla="*/ 2147483646 w 5215"/>
              <a:gd name="T53" fmla="*/ 2147483646 h 4586"/>
              <a:gd name="T54" fmla="*/ 2147483646 w 5215"/>
              <a:gd name="T55" fmla="*/ 2147483646 h 4586"/>
              <a:gd name="T56" fmla="*/ 2147483646 w 5215"/>
              <a:gd name="T57" fmla="*/ 2147483646 h 4586"/>
              <a:gd name="T58" fmla="*/ 2147483646 w 5215"/>
              <a:gd name="T59" fmla="*/ 2147483646 h 4586"/>
              <a:gd name="T60" fmla="*/ 2147483646 w 5215"/>
              <a:gd name="T61" fmla="*/ 2147483646 h 4586"/>
              <a:gd name="T62" fmla="*/ 2147483646 w 5215"/>
              <a:gd name="T63" fmla="*/ 2147483646 h 4586"/>
              <a:gd name="T64" fmla="*/ 2147483646 w 5215"/>
              <a:gd name="T65" fmla="*/ 2147483646 h 4586"/>
              <a:gd name="T66" fmla="*/ 2147483646 w 5215"/>
              <a:gd name="T67" fmla="*/ 2147483646 h 4586"/>
              <a:gd name="T68" fmla="*/ 2147483646 w 5215"/>
              <a:gd name="T69" fmla="*/ 2147483646 h 4586"/>
              <a:gd name="T70" fmla="*/ 2147483646 w 5215"/>
              <a:gd name="T71" fmla="*/ 2147483646 h 4586"/>
              <a:gd name="T72" fmla="*/ 2147483646 w 5215"/>
              <a:gd name="T73" fmla="*/ 2147483646 h 4586"/>
              <a:gd name="T74" fmla="*/ 2147483646 w 5215"/>
              <a:gd name="T75" fmla="*/ 2147483646 h 4586"/>
              <a:gd name="T76" fmla="*/ 2147483646 w 5215"/>
              <a:gd name="T77" fmla="*/ 2147483646 h 4586"/>
              <a:gd name="T78" fmla="*/ 2147483646 w 5215"/>
              <a:gd name="T79" fmla="*/ 2147483646 h 4586"/>
              <a:gd name="T80" fmla="*/ 2147483646 w 5215"/>
              <a:gd name="T81" fmla="*/ 2147483646 h 4586"/>
              <a:gd name="T82" fmla="*/ 2147483646 w 5215"/>
              <a:gd name="T83" fmla="*/ 2147483646 h 4586"/>
              <a:gd name="T84" fmla="*/ 2147483646 w 5215"/>
              <a:gd name="T85" fmla="*/ 2147483646 h 4586"/>
              <a:gd name="T86" fmla="*/ 2147483646 w 5215"/>
              <a:gd name="T87" fmla="*/ 2147483646 h 4586"/>
              <a:gd name="T88" fmla="*/ 2147483646 w 5215"/>
              <a:gd name="T89" fmla="*/ 2147483646 h 4586"/>
              <a:gd name="T90" fmla="*/ 2147483646 w 5215"/>
              <a:gd name="T91" fmla="*/ 2147483646 h 4586"/>
              <a:gd name="T92" fmla="*/ 2147483646 w 5215"/>
              <a:gd name="T93" fmla="*/ 2147483646 h 4586"/>
              <a:gd name="T94" fmla="*/ 2147483646 w 5215"/>
              <a:gd name="T95" fmla="*/ 2147483646 h 4586"/>
              <a:gd name="T96" fmla="*/ 2147483646 w 5215"/>
              <a:gd name="T97" fmla="*/ 2147483646 h 4586"/>
              <a:gd name="T98" fmla="*/ 2147483646 w 5215"/>
              <a:gd name="T99" fmla="*/ 2147483646 h 4586"/>
              <a:gd name="T100" fmla="*/ 2147483646 w 5215"/>
              <a:gd name="T101" fmla="*/ 2147483646 h 4586"/>
              <a:gd name="T102" fmla="*/ 2147483646 w 5215"/>
              <a:gd name="T103" fmla="*/ 2147483646 h 4586"/>
              <a:gd name="T104" fmla="*/ 2147483646 w 5215"/>
              <a:gd name="T105" fmla="*/ 2147483646 h 4586"/>
              <a:gd name="T106" fmla="*/ 2147483646 w 5215"/>
              <a:gd name="T107" fmla="*/ 2147483646 h 4586"/>
              <a:gd name="T108" fmla="*/ 2147483646 w 5215"/>
              <a:gd name="T109" fmla="*/ 2147483646 h 4586"/>
              <a:gd name="T110" fmla="*/ 2147483646 w 5215"/>
              <a:gd name="T111" fmla="*/ 2147483646 h 4586"/>
              <a:gd name="T112" fmla="*/ 2147483646 w 5215"/>
              <a:gd name="T113" fmla="*/ 2147483646 h 4586"/>
              <a:gd name="T114" fmla="*/ 2147483646 w 5215"/>
              <a:gd name="T115" fmla="*/ 2147483646 h 4586"/>
              <a:gd name="T116" fmla="*/ 2147483646 w 5215"/>
              <a:gd name="T117" fmla="*/ 2147483646 h 4586"/>
              <a:gd name="T118" fmla="*/ 2147483646 w 5215"/>
              <a:gd name="T119" fmla="*/ 2147483646 h 4586"/>
              <a:gd name="T120" fmla="*/ 2147483646 w 5215"/>
              <a:gd name="T121" fmla="*/ 2147483646 h 4586"/>
              <a:gd name="T122" fmla="*/ 2147483646 w 5215"/>
              <a:gd name="T123" fmla="*/ 2147483646 h 4586"/>
              <a:gd name="T124" fmla="*/ 2147483646 w 5215"/>
              <a:gd name="T125" fmla="*/ 2147483646 h 4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215" h="4586">
                <a:moveTo>
                  <a:pt x="2334" y="2365"/>
                </a:moveTo>
                <a:lnTo>
                  <a:pt x="2334" y="2365"/>
                </a:lnTo>
                <a:lnTo>
                  <a:pt x="2240" y="2309"/>
                </a:lnTo>
                <a:lnTo>
                  <a:pt x="2194" y="2282"/>
                </a:lnTo>
                <a:lnTo>
                  <a:pt x="2147" y="2256"/>
                </a:lnTo>
                <a:lnTo>
                  <a:pt x="2100" y="2231"/>
                </a:lnTo>
                <a:lnTo>
                  <a:pt x="2054" y="2207"/>
                </a:lnTo>
                <a:lnTo>
                  <a:pt x="2007" y="2185"/>
                </a:lnTo>
                <a:lnTo>
                  <a:pt x="1959" y="2163"/>
                </a:lnTo>
                <a:lnTo>
                  <a:pt x="1910" y="2144"/>
                </a:lnTo>
                <a:lnTo>
                  <a:pt x="1861" y="2126"/>
                </a:lnTo>
                <a:lnTo>
                  <a:pt x="1811" y="2110"/>
                </a:lnTo>
                <a:lnTo>
                  <a:pt x="1760" y="2095"/>
                </a:lnTo>
                <a:lnTo>
                  <a:pt x="1709" y="2084"/>
                </a:lnTo>
                <a:lnTo>
                  <a:pt x="1656" y="2073"/>
                </a:lnTo>
                <a:lnTo>
                  <a:pt x="1602" y="2065"/>
                </a:lnTo>
                <a:lnTo>
                  <a:pt x="1546" y="2059"/>
                </a:lnTo>
                <a:lnTo>
                  <a:pt x="1512" y="2057"/>
                </a:lnTo>
                <a:lnTo>
                  <a:pt x="1478" y="2056"/>
                </a:lnTo>
                <a:lnTo>
                  <a:pt x="1444" y="2056"/>
                </a:lnTo>
                <a:lnTo>
                  <a:pt x="1410" y="2056"/>
                </a:lnTo>
                <a:lnTo>
                  <a:pt x="1375" y="2056"/>
                </a:lnTo>
                <a:lnTo>
                  <a:pt x="1341" y="2057"/>
                </a:lnTo>
                <a:lnTo>
                  <a:pt x="1273" y="2063"/>
                </a:lnTo>
                <a:lnTo>
                  <a:pt x="1205" y="2070"/>
                </a:lnTo>
                <a:lnTo>
                  <a:pt x="1137" y="2080"/>
                </a:lnTo>
                <a:lnTo>
                  <a:pt x="1070" y="2092"/>
                </a:lnTo>
                <a:lnTo>
                  <a:pt x="1002" y="2106"/>
                </a:lnTo>
                <a:lnTo>
                  <a:pt x="935" y="2122"/>
                </a:lnTo>
                <a:lnTo>
                  <a:pt x="868" y="2141"/>
                </a:lnTo>
                <a:lnTo>
                  <a:pt x="803" y="2160"/>
                </a:lnTo>
                <a:lnTo>
                  <a:pt x="737" y="2181"/>
                </a:lnTo>
                <a:lnTo>
                  <a:pt x="673" y="2204"/>
                </a:lnTo>
                <a:lnTo>
                  <a:pt x="608" y="2228"/>
                </a:lnTo>
                <a:lnTo>
                  <a:pt x="544" y="2253"/>
                </a:lnTo>
                <a:lnTo>
                  <a:pt x="482" y="2277"/>
                </a:lnTo>
                <a:lnTo>
                  <a:pt x="0" y="3962"/>
                </a:lnTo>
                <a:lnTo>
                  <a:pt x="61" y="3939"/>
                </a:lnTo>
                <a:lnTo>
                  <a:pt x="120" y="3918"/>
                </a:lnTo>
                <a:lnTo>
                  <a:pt x="180" y="3898"/>
                </a:lnTo>
                <a:lnTo>
                  <a:pt x="240" y="3880"/>
                </a:lnTo>
                <a:lnTo>
                  <a:pt x="299" y="3862"/>
                </a:lnTo>
                <a:lnTo>
                  <a:pt x="357" y="3847"/>
                </a:lnTo>
                <a:lnTo>
                  <a:pt x="417" y="3833"/>
                </a:lnTo>
                <a:lnTo>
                  <a:pt x="476" y="3820"/>
                </a:lnTo>
                <a:lnTo>
                  <a:pt x="533" y="3809"/>
                </a:lnTo>
                <a:lnTo>
                  <a:pt x="592" y="3800"/>
                </a:lnTo>
                <a:lnTo>
                  <a:pt x="649" y="3792"/>
                </a:lnTo>
                <a:lnTo>
                  <a:pt x="708" y="3786"/>
                </a:lnTo>
                <a:lnTo>
                  <a:pt x="765" y="3781"/>
                </a:lnTo>
                <a:lnTo>
                  <a:pt x="823" y="3779"/>
                </a:lnTo>
                <a:lnTo>
                  <a:pt x="879" y="3778"/>
                </a:lnTo>
                <a:lnTo>
                  <a:pt x="936" y="3779"/>
                </a:lnTo>
                <a:lnTo>
                  <a:pt x="994" y="3781"/>
                </a:lnTo>
                <a:lnTo>
                  <a:pt x="1050" y="3786"/>
                </a:lnTo>
                <a:lnTo>
                  <a:pt x="1106" y="3793"/>
                </a:lnTo>
                <a:lnTo>
                  <a:pt x="1164" y="3801"/>
                </a:lnTo>
                <a:lnTo>
                  <a:pt x="1220" y="3812"/>
                </a:lnTo>
                <a:lnTo>
                  <a:pt x="1276" y="3823"/>
                </a:lnTo>
                <a:lnTo>
                  <a:pt x="1333" y="3839"/>
                </a:lnTo>
                <a:lnTo>
                  <a:pt x="1389" y="3855"/>
                </a:lnTo>
                <a:lnTo>
                  <a:pt x="1445" y="3874"/>
                </a:lnTo>
                <a:lnTo>
                  <a:pt x="1501" y="3894"/>
                </a:lnTo>
                <a:lnTo>
                  <a:pt x="1558" y="3917"/>
                </a:lnTo>
                <a:lnTo>
                  <a:pt x="1613" y="3942"/>
                </a:lnTo>
                <a:lnTo>
                  <a:pt x="1669" y="3970"/>
                </a:lnTo>
                <a:lnTo>
                  <a:pt x="1725" y="3999"/>
                </a:lnTo>
                <a:lnTo>
                  <a:pt x="1782" y="4031"/>
                </a:lnTo>
                <a:lnTo>
                  <a:pt x="1837" y="4065"/>
                </a:lnTo>
                <a:lnTo>
                  <a:pt x="2334" y="2365"/>
                </a:lnTo>
                <a:close/>
                <a:moveTo>
                  <a:pt x="1690" y="1712"/>
                </a:moveTo>
                <a:lnTo>
                  <a:pt x="1690" y="1712"/>
                </a:lnTo>
                <a:lnTo>
                  <a:pt x="1746" y="1720"/>
                </a:lnTo>
                <a:lnTo>
                  <a:pt x="1801" y="1730"/>
                </a:lnTo>
                <a:lnTo>
                  <a:pt x="1854" y="1741"/>
                </a:lnTo>
                <a:lnTo>
                  <a:pt x="1907" y="1756"/>
                </a:lnTo>
                <a:lnTo>
                  <a:pt x="1957" y="1771"/>
                </a:lnTo>
                <a:lnTo>
                  <a:pt x="2007" y="1787"/>
                </a:lnTo>
                <a:lnTo>
                  <a:pt x="2055" y="1805"/>
                </a:lnTo>
                <a:lnTo>
                  <a:pt x="2102" y="1825"/>
                </a:lnTo>
                <a:lnTo>
                  <a:pt x="2146" y="1845"/>
                </a:lnTo>
                <a:lnTo>
                  <a:pt x="2191" y="1866"/>
                </a:lnTo>
                <a:lnTo>
                  <a:pt x="2234" y="1887"/>
                </a:lnTo>
                <a:lnTo>
                  <a:pt x="2276" y="1909"/>
                </a:lnTo>
                <a:lnTo>
                  <a:pt x="2316" y="1931"/>
                </a:lnTo>
                <a:lnTo>
                  <a:pt x="2356" y="1955"/>
                </a:lnTo>
                <a:lnTo>
                  <a:pt x="2432" y="2002"/>
                </a:lnTo>
                <a:lnTo>
                  <a:pt x="2676" y="1158"/>
                </a:lnTo>
                <a:lnTo>
                  <a:pt x="2798" y="737"/>
                </a:lnTo>
                <a:lnTo>
                  <a:pt x="2920" y="315"/>
                </a:lnTo>
                <a:lnTo>
                  <a:pt x="2832" y="261"/>
                </a:lnTo>
                <a:lnTo>
                  <a:pt x="2787" y="234"/>
                </a:lnTo>
                <a:lnTo>
                  <a:pt x="2743" y="208"/>
                </a:lnTo>
                <a:lnTo>
                  <a:pt x="2698" y="184"/>
                </a:lnTo>
                <a:lnTo>
                  <a:pt x="2653" y="160"/>
                </a:lnTo>
                <a:lnTo>
                  <a:pt x="2607" y="138"/>
                </a:lnTo>
                <a:lnTo>
                  <a:pt x="2560" y="117"/>
                </a:lnTo>
                <a:lnTo>
                  <a:pt x="2513" y="97"/>
                </a:lnTo>
                <a:lnTo>
                  <a:pt x="2466" y="79"/>
                </a:lnTo>
                <a:lnTo>
                  <a:pt x="2418" y="63"/>
                </a:lnTo>
                <a:lnTo>
                  <a:pt x="2369" y="48"/>
                </a:lnTo>
                <a:lnTo>
                  <a:pt x="2320" y="35"/>
                </a:lnTo>
                <a:lnTo>
                  <a:pt x="2269" y="24"/>
                </a:lnTo>
                <a:lnTo>
                  <a:pt x="2218" y="16"/>
                </a:lnTo>
                <a:lnTo>
                  <a:pt x="2165" y="9"/>
                </a:lnTo>
                <a:lnTo>
                  <a:pt x="2131" y="5"/>
                </a:lnTo>
                <a:lnTo>
                  <a:pt x="2096" y="3"/>
                </a:lnTo>
                <a:lnTo>
                  <a:pt x="2061" y="1"/>
                </a:lnTo>
                <a:lnTo>
                  <a:pt x="2027" y="0"/>
                </a:lnTo>
                <a:lnTo>
                  <a:pt x="1991" y="0"/>
                </a:lnTo>
                <a:lnTo>
                  <a:pt x="1956" y="0"/>
                </a:lnTo>
                <a:lnTo>
                  <a:pt x="1921" y="1"/>
                </a:lnTo>
                <a:lnTo>
                  <a:pt x="1886" y="3"/>
                </a:lnTo>
                <a:lnTo>
                  <a:pt x="1851" y="5"/>
                </a:lnTo>
                <a:lnTo>
                  <a:pt x="1817" y="9"/>
                </a:lnTo>
                <a:lnTo>
                  <a:pt x="1746" y="18"/>
                </a:lnTo>
                <a:lnTo>
                  <a:pt x="1677" y="29"/>
                </a:lnTo>
                <a:lnTo>
                  <a:pt x="1607" y="43"/>
                </a:lnTo>
                <a:lnTo>
                  <a:pt x="1538" y="59"/>
                </a:lnTo>
                <a:lnTo>
                  <a:pt x="1470" y="77"/>
                </a:lnTo>
                <a:lnTo>
                  <a:pt x="1402" y="97"/>
                </a:lnTo>
                <a:lnTo>
                  <a:pt x="1334" y="118"/>
                </a:lnTo>
                <a:lnTo>
                  <a:pt x="1267" y="140"/>
                </a:lnTo>
                <a:lnTo>
                  <a:pt x="1201" y="164"/>
                </a:lnTo>
                <a:lnTo>
                  <a:pt x="1137" y="188"/>
                </a:lnTo>
                <a:lnTo>
                  <a:pt x="1072" y="214"/>
                </a:lnTo>
                <a:lnTo>
                  <a:pt x="949" y="637"/>
                </a:lnTo>
                <a:lnTo>
                  <a:pt x="827" y="1059"/>
                </a:lnTo>
                <a:lnTo>
                  <a:pt x="584" y="1906"/>
                </a:lnTo>
                <a:lnTo>
                  <a:pt x="649" y="1880"/>
                </a:lnTo>
                <a:lnTo>
                  <a:pt x="716" y="1856"/>
                </a:lnTo>
                <a:lnTo>
                  <a:pt x="783" y="1833"/>
                </a:lnTo>
                <a:lnTo>
                  <a:pt x="851" y="1811"/>
                </a:lnTo>
                <a:lnTo>
                  <a:pt x="919" y="1791"/>
                </a:lnTo>
                <a:lnTo>
                  <a:pt x="988" y="1772"/>
                </a:lnTo>
                <a:lnTo>
                  <a:pt x="1057" y="1754"/>
                </a:lnTo>
                <a:lnTo>
                  <a:pt x="1126" y="1740"/>
                </a:lnTo>
                <a:lnTo>
                  <a:pt x="1195" y="1727"/>
                </a:lnTo>
                <a:lnTo>
                  <a:pt x="1266" y="1717"/>
                </a:lnTo>
                <a:lnTo>
                  <a:pt x="1336" y="1709"/>
                </a:lnTo>
                <a:lnTo>
                  <a:pt x="1406" y="1703"/>
                </a:lnTo>
                <a:lnTo>
                  <a:pt x="1443" y="1702"/>
                </a:lnTo>
                <a:lnTo>
                  <a:pt x="1478" y="1700"/>
                </a:lnTo>
                <a:lnTo>
                  <a:pt x="1513" y="1700"/>
                </a:lnTo>
                <a:lnTo>
                  <a:pt x="1548" y="1702"/>
                </a:lnTo>
                <a:lnTo>
                  <a:pt x="1583" y="1703"/>
                </a:lnTo>
                <a:lnTo>
                  <a:pt x="1619" y="1705"/>
                </a:lnTo>
                <a:lnTo>
                  <a:pt x="1655" y="1707"/>
                </a:lnTo>
                <a:lnTo>
                  <a:pt x="1690" y="1712"/>
                </a:lnTo>
                <a:close/>
                <a:moveTo>
                  <a:pt x="3659" y="2901"/>
                </a:moveTo>
                <a:lnTo>
                  <a:pt x="3659" y="2901"/>
                </a:lnTo>
                <a:lnTo>
                  <a:pt x="3618" y="2901"/>
                </a:lnTo>
                <a:lnTo>
                  <a:pt x="3577" y="2900"/>
                </a:lnTo>
                <a:lnTo>
                  <a:pt x="3536" y="2897"/>
                </a:lnTo>
                <a:lnTo>
                  <a:pt x="3497" y="2894"/>
                </a:lnTo>
                <a:lnTo>
                  <a:pt x="3458" y="2890"/>
                </a:lnTo>
                <a:lnTo>
                  <a:pt x="3420" y="2886"/>
                </a:lnTo>
                <a:lnTo>
                  <a:pt x="3383" y="2880"/>
                </a:lnTo>
                <a:lnTo>
                  <a:pt x="3346" y="2874"/>
                </a:lnTo>
                <a:lnTo>
                  <a:pt x="3310" y="2867"/>
                </a:lnTo>
                <a:lnTo>
                  <a:pt x="3275" y="2859"/>
                </a:lnTo>
                <a:lnTo>
                  <a:pt x="3241" y="2850"/>
                </a:lnTo>
                <a:lnTo>
                  <a:pt x="3207" y="2841"/>
                </a:lnTo>
                <a:lnTo>
                  <a:pt x="3173" y="2832"/>
                </a:lnTo>
                <a:lnTo>
                  <a:pt x="3140" y="2821"/>
                </a:lnTo>
                <a:lnTo>
                  <a:pt x="3109" y="2811"/>
                </a:lnTo>
                <a:lnTo>
                  <a:pt x="3077" y="2800"/>
                </a:lnTo>
                <a:lnTo>
                  <a:pt x="3016" y="2775"/>
                </a:lnTo>
                <a:lnTo>
                  <a:pt x="2956" y="2750"/>
                </a:lnTo>
                <a:lnTo>
                  <a:pt x="2899" y="2721"/>
                </a:lnTo>
                <a:lnTo>
                  <a:pt x="2844" y="2692"/>
                </a:lnTo>
                <a:lnTo>
                  <a:pt x="2790" y="2662"/>
                </a:lnTo>
                <a:lnTo>
                  <a:pt x="2737" y="2631"/>
                </a:lnTo>
                <a:lnTo>
                  <a:pt x="2685" y="2598"/>
                </a:lnTo>
                <a:lnTo>
                  <a:pt x="2635" y="2566"/>
                </a:lnTo>
                <a:lnTo>
                  <a:pt x="2630" y="2570"/>
                </a:lnTo>
                <a:lnTo>
                  <a:pt x="2141" y="4263"/>
                </a:lnTo>
                <a:lnTo>
                  <a:pt x="2200" y="4299"/>
                </a:lnTo>
                <a:lnTo>
                  <a:pt x="2259" y="4334"/>
                </a:lnTo>
                <a:lnTo>
                  <a:pt x="2318" y="4367"/>
                </a:lnTo>
                <a:lnTo>
                  <a:pt x="2378" y="4398"/>
                </a:lnTo>
                <a:lnTo>
                  <a:pt x="2438" y="4425"/>
                </a:lnTo>
                <a:lnTo>
                  <a:pt x="2498" y="4450"/>
                </a:lnTo>
                <a:lnTo>
                  <a:pt x="2559" y="4474"/>
                </a:lnTo>
                <a:lnTo>
                  <a:pt x="2620" y="4495"/>
                </a:lnTo>
                <a:lnTo>
                  <a:pt x="2682" y="4514"/>
                </a:lnTo>
                <a:lnTo>
                  <a:pt x="2744" y="4530"/>
                </a:lnTo>
                <a:lnTo>
                  <a:pt x="2806" y="4544"/>
                </a:lnTo>
                <a:lnTo>
                  <a:pt x="2868" y="4557"/>
                </a:lnTo>
                <a:lnTo>
                  <a:pt x="2930" y="4567"/>
                </a:lnTo>
                <a:lnTo>
                  <a:pt x="2994" y="4575"/>
                </a:lnTo>
                <a:lnTo>
                  <a:pt x="3056" y="4581"/>
                </a:lnTo>
                <a:lnTo>
                  <a:pt x="3119" y="4584"/>
                </a:lnTo>
                <a:lnTo>
                  <a:pt x="3182" y="4586"/>
                </a:lnTo>
                <a:lnTo>
                  <a:pt x="3246" y="4586"/>
                </a:lnTo>
                <a:lnTo>
                  <a:pt x="3309" y="4584"/>
                </a:lnTo>
                <a:lnTo>
                  <a:pt x="3373" y="4579"/>
                </a:lnTo>
                <a:lnTo>
                  <a:pt x="3437" y="4574"/>
                </a:lnTo>
                <a:lnTo>
                  <a:pt x="3501" y="4565"/>
                </a:lnTo>
                <a:lnTo>
                  <a:pt x="3565" y="4556"/>
                </a:lnTo>
                <a:lnTo>
                  <a:pt x="3628" y="4543"/>
                </a:lnTo>
                <a:lnTo>
                  <a:pt x="3692" y="4530"/>
                </a:lnTo>
                <a:lnTo>
                  <a:pt x="3756" y="4515"/>
                </a:lnTo>
                <a:lnTo>
                  <a:pt x="3820" y="4497"/>
                </a:lnTo>
                <a:lnTo>
                  <a:pt x="3883" y="4479"/>
                </a:lnTo>
                <a:lnTo>
                  <a:pt x="3947" y="4457"/>
                </a:lnTo>
                <a:lnTo>
                  <a:pt x="4011" y="4435"/>
                </a:lnTo>
                <a:lnTo>
                  <a:pt x="4074" y="4411"/>
                </a:lnTo>
                <a:lnTo>
                  <a:pt x="4138" y="4385"/>
                </a:lnTo>
                <a:lnTo>
                  <a:pt x="4611" y="2731"/>
                </a:lnTo>
                <a:lnTo>
                  <a:pt x="4608" y="2732"/>
                </a:lnTo>
                <a:lnTo>
                  <a:pt x="4541" y="2753"/>
                </a:lnTo>
                <a:lnTo>
                  <a:pt x="4475" y="2773"/>
                </a:lnTo>
                <a:lnTo>
                  <a:pt x="4411" y="2792"/>
                </a:lnTo>
                <a:lnTo>
                  <a:pt x="4348" y="2808"/>
                </a:lnTo>
                <a:lnTo>
                  <a:pt x="4285" y="2823"/>
                </a:lnTo>
                <a:lnTo>
                  <a:pt x="4223" y="2837"/>
                </a:lnTo>
                <a:lnTo>
                  <a:pt x="4162" y="2850"/>
                </a:lnTo>
                <a:lnTo>
                  <a:pt x="4104" y="2861"/>
                </a:lnTo>
                <a:lnTo>
                  <a:pt x="4045" y="2870"/>
                </a:lnTo>
                <a:lnTo>
                  <a:pt x="3987" y="2879"/>
                </a:lnTo>
                <a:lnTo>
                  <a:pt x="3930" y="2886"/>
                </a:lnTo>
                <a:lnTo>
                  <a:pt x="3874" y="2891"/>
                </a:lnTo>
                <a:lnTo>
                  <a:pt x="3820" y="2896"/>
                </a:lnTo>
                <a:lnTo>
                  <a:pt x="3765" y="2898"/>
                </a:lnTo>
                <a:lnTo>
                  <a:pt x="3712" y="2901"/>
                </a:lnTo>
                <a:lnTo>
                  <a:pt x="3659" y="2901"/>
                </a:lnTo>
                <a:close/>
                <a:moveTo>
                  <a:pt x="5214" y="640"/>
                </a:moveTo>
                <a:lnTo>
                  <a:pt x="5214" y="640"/>
                </a:lnTo>
                <a:lnTo>
                  <a:pt x="5210" y="637"/>
                </a:lnTo>
                <a:lnTo>
                  <a:pt x="5147" y="662"/>
                </a:lnTo>
                <a:lnTo>
                  <a:pt x="5083" y="685"/>
                </a:lnTo>
                <a:lnTo>
                  <a:pt x="5019" y="708"/>
                </a:lnTo>
                <a:lnTo>
                  <a:pt x="4956" y="729"/>
                </a:lnTo>
                <a:lnTo>
                  <a:pt x="4891" y="747"/>
                </a:lnTo>
                <a:lnTo>
                  <a:pt x="4828" y="765"/>
                </a:lnTo>
                <a:lnTo>
                  <a:pt x="4765" y="780"/>
                </a:lnTo>
                <a:lnTo>
                  <a:pt x="4702" y="794"/>
                </a:lnTo>
                <a:lnTo>
                  <a:pt x="4638" y="807"/>
                </a:lnTo>
                <a:lnTo>
                  <a:pt x="4576" y="817"/>
                </a:lnTo>
                <a:lnTo>
                  <a:pt x="4513" y="826"/>
                </a:lnTo>
                <a:lnTo>
                  <a:pt x="4450" y="833"/>
                </a:lnTo>
                <a:lnTo>
                  <a:pt x="4387" y="838"/>
                </a:lnTo>
                <a:lnTo>
                  <a:pt x="4325" y="840"/>
                </a:lnTo>
                <a:lnTo>
                  <a:pt x="4262" y="841"/>
                </a:lnTo>
                <a:lnTo>
                  <a:pt x="4200" y="840"/>
                </a:lnTo>
                <a:lnTo>
                  <a:pt x="4138" y="838"/>
                </a:lnTo>
                <a:lnTo>
                  <a:pt x="4076" y="832"/>
                </a:lnTo>
                <a:lnTo>
                  <a:pt x="4015" y="825"/>
                </a:lnTo>
                <a:lnTo>
                  <a:pt x="3953" y="815"/>
                </a:lnTo>
                <a:lnTo>
                  <a:pt x="3890" y="804"/>
                </a:lnTo>
                <a:lnTo>
                  <a:pt x="3829" y="791"/>
                </a:lnTo>
                <a:lnTo>
                  <a:pt x="3768" y="774"/>
                </a:lnTo>
                <a:lnTo>
                  <a:pt x="3708" y="756"/>
                </a:lnTo>
                <a:lnTo>
                  <a:pt x="3647" y="736"/>
                </a:lnTo>
                <a:lnTo>
                  <a:pt x="3586" y="712"/>
                </a:lnTo>
                <a:lnTo>
                  <a:pt x="3526" y="686"/>
                </a:lnTo>
                <a:lnTo>
                  <a:pt x="3465" y="658"/>
                </a:lnTo>
                <a:lnTo>
                  <a:pt x="3405" y="628"/>
                </a:lnTo>
                <a:lnTo>
                  <a:pt x="3345" y="595"/>
                </a:lnTo>
                <a:lnTo>
                  <a:pt x="3286" y="560"/>
                </a:lnTo>
                <a:lnTo>
                  <a:pt x="3227" y="522"/>
                </a:lnTo>
                <a:lnTo>
                  <a:pt x="3206" y="593"/>
                </a:lnTo>
                <a:lnTo>
                  <a:pt x="3186" y="655"/>
                </a:lnTo>
                <a:lnTo>
                  <a:pt x="3168" y="709"/>
                </a:lnTo>
                <a:lnTo>
                  <a:pt x="3154" y="756"/>
                </a:lnTo>
                <a:lnTo>
                  <a:pt x="2987" y="1336"/>
                </a:lnTo>
                <a:lnTo>
                  <a:pt x="2730" y="2226"/>
                </a:lnTo>
                <a:lnTo>
                  <a:pt x="2787" y="2262"/>
                </a:lnTo>
                <a:lnTo>
                  <a:pt x="2846" y="2296"/>
                </a:lnTo>
                <a:lnTo>
                  <a:pt x="2906" y="2328"/>
                </a:lnTo>
                <a:lnTo>
                  <a:pt x="2964" y="2358"/>
                </a:lnTo>
                <a:lnTo>
                  <a:pt x="3025" y="2385"/>
                </a:lnTo>
                <a:lnTo>
                  <a:pt x="3085" y="2411"/>
                </a:lnTo>
                <a:lnTo>
                  <a:pt x="3146" y="2434"/>
                </a:lnTo>
                <a:lnTo>
                  <a:pt x="3207" y="2455"/>
                </a:lnTo>
                <a:lnTo>
                  <a:pt x="3268" y="2474"/>
                </a:lnTo>
                <a:lnTo>
                  <a:pt x="3330" y="2491"/>
                </a:lnTo>
                <a:lnTo>
                  <a:pt x="3391" y="2506"/>
                </a:lnTo>
                <a:lnTo>
                  <a:pt x="3453" y="2519"/>
                </a:lnTo>
                <a:lnTo>
                  <a:pt x="3516" y="2529"/>
                </a:lnTo>
                <a:lnTo>
                  <a:pt x="3579" y="2537"/>
                </a:lnTo>
                <a:lnTo>
                  <a:pt x="3642" y="2543"/>
                </a:lnTo>
                <a:lnTo>
                  <a:pt x="3704" y="2548"/>
                </a:lnTo>
                <a:lnTo>
                  <a:pt x="3767" y="2550"/>
                </a:lnTo>
                <a:lnTo>
                  <a:pt x="3831" y="2550"/>
                </a:lnTo>
                <a:lnTo>
                  <a:pt x="3894" y="2549"/>
                </a:lnTo>
                <a:lnTo>
                  <a:pt x="3957" y="2546"/>
                </a:lnTo>
                <a:lnTo>
                  <a:pt x="4022" y="2540"/>
                </a:lnTo>
                <a:lnTo>
                  <a:pt x="4085" y="2532"/>
                </a:lnTo>
                <a:lnTo>
                  <a:pt x="4148" y="2522"/>
                </a:lnTo>
                <a:lnTo>
                  <a:pt x="4212" y="2510"/>
                </a:lnTo>
                <a:lnTo>
                  <a:pt x="4276" y="2496"/>
                </a:lnTo>
                <a:lnTo>
                  <a:pt x="4339" y="2480"/>
                </a:lnTo>
                <a:lnTo>
                  <a:pt x="4403" y="2462"/>
                </a:lnTo>
                <a:lnTo>
                  <a:pt x="4466" y="2444"/>
                </a:lnTo>
                <a:lnTo>
                  <a:pt x="4529" y="2421"/>
                </a:lnTo>
                <a:lnTo>
                  <a:pt x="4593" y="2398"/>
                </a:lnTo>
                <a:lnTo>
                  <a:pt x="4656" y="2373"/>
                </a:lnTo>
                <a:lnTo>
                  <a:pt x="4718" y="2345"/>
                </a:lnTo>
                <a:lnTo>
                  <a:pt x="5215" y="641"/>
                </a:lnTo>
                <a:lnTo>
                  <a:pt x="5214" y="640"/>
                </a:lnTo>
                <a:close/>
              </a:path>
            </a:pathLst>
          </a:custGeom>
          <a:solidFill>
            <a:sysClr val="window" lastClr="FFFFFF"/>
          </a:solidFill>
          <a:ln>
            <a:solidFill>
              <a:sysClr val="window" lastClr="FFFFFF"/>
            </a:solidFill>
          </a:ln>
        </p:spPr>
        <p:txBody>
          <a:bodyPr anchor="ctr">
            <a:normAutofit/>
            <a:scene3d>
              <a:camera prst="orthographicFront"/>
              <a:lightRig rig="threePt" dir="t"/>
            </a:scene3d>
            <a:sp3d>
              <a:contourClr>
                <a:srgbClr val="FFFFFF"/>
              </a:contourClr>
            </a:sp3d>
          </a:bodyPr>
          <a:p>
            <a:pPr algn="ctr">
              <a:defRPr/>
            </a:pPr>
            <a:endParaRPr lang="zh-CN" altLang="en-US" sz="1350">
              <a:solidFill>
                <a:srgbClr val="FFFFFF"/>
              </a:solidFill>
              <a:sym typeface="Arial" panose="020B0604020202020204" pitchFamily="34" charset="0"/>
            </a:endParaRPr>
          </a:p>
        </p:txBody>
      </p:sp>
      <p:sp>
        <p:nvSpPr>
          <p:cNvPr id="9" name="文本框 8"/>
          <p:cNvSpPr txBox="1"/>
          <p:nvPr>
            <p:custDataLst>
              <p:tags r:id="rId18"/>
            </p:custDataLst>
          </p:nvPr>
        </p:nvSpPr>
        <p:spPr>
          <a:xfrm>
            <a:off x="394970" y="3220085"/>
            <a:ext cx="1211580" cy="732790"/>
          </a:xfrm>
          <a:prstGeom prst="rect">
            <a:avLst/>
          </a:prstGeom>
          <a:noFill/>
        </p:spPr>
        <p:txBody>
          <a:bodyPr wrap="square" bIns="35100" rtlCol="0">
            <a:noAutofit/>
          </a:bodyPr>
          <a:p>
            <a:r>
              <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rPr>
              <a:t>人脸库</a:t>
            </a:r>
            <a:endPar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endParaRPr>
          </a:p>
          <a:p>
            <a:r>
              <a:rPr lang="zh-CN" altLang="en-US" sz="2000" b="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动态更新</a:t>
            </a:r>
            <a:endParaRPr lang="zh-CN" altLang="en-US" sz="2000" b="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文本框 14"/>
          <p:cNvSpPr txBox="1"/>
          <p:nvPr>
            <p:custDataLst>
              <p:tags r:id="rId19"/>
            </p:custDataLst>
          </p:nvPr>
        </p:nvSpPr>
        <p:spPr>
          <a:xfrm>
            <a:off x="1778942" y="3223709"/>
            <a:ext cx="1384707" cy="363018"/>
          </a:xfrm>
          <a:prstGeom prst="rect">
            <a:avLst/>
          </a:prstGeom>
          <a:noFill/>
        </p:spPr>
        <p:txBody>
          <a:bodyPr wrap="square" bIns="35100" rtlCol="0">
            <a:noAutofit/>
          </a:bodyPr>
          <a:p>
            <a:r>
              <a:rPr lang="zh-CN" altLang="en-US" sz="2000" b="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活体</a:t>
            </a:r>
            <a:r>
              <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rPr>
              <a:t>检测</a:t>
            </a:r>
            <a:endPar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 name="文本框 19"/>
          <p:cNvSpPr txBox="1"/>
          <p:nvPr>
            <p:custDataLst>
              <p:tags r:id="rId20"/>
            </p:custDataLst>
          </p:nvPr>
        </p:nvSpPr>
        <p:spPr>
          <a:xfrm>
            <a:off x="3275330" y="3220085"/>
            <a:ext cx="1384935" cy="685800"/>
          </a:xfrm>
          <a:prstGeom prst="rect">
            <a:avLst/>
          </a:prstGeom>
          <a:noFill/>
        </p:spPr>
        <p:txBody>
          <a:bodyPr wrap="square" bIns="35100" rtlCol="0">
            <a:noAutofit/>
          </a:bodyPr>
          <a:p>
            <a:r>
              <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rPr>
              <a:t>多个闸机</a:t>
            </a:r>
            <a:endPar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endParaRPr>
          </a:p>
          <a:p>
            <a:r>
              <a:rPr lang="zh-CN" altLang="en-US" sz="2000" b="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并发签到</a:t>
            </a:r>
            <a:endParaRPr lang="zh-CN" altLang="en-US" sz="2000" b="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文本框 33"/>
          <p:cNvSpPr txBox="1"/>
          <p:nvPr>
            <p:custDataLst>
              <p:tags r:id="rId21"/>
            </p:custDataLst>
          </p:nvPr>
        </p:nvSpPr>
        <p:spPr>
          <a:xfrm>
            <a:off x="4738370" y="3223895"/>
            <a:ext cx="1384935" cy="732790"/>
          </a:xfrm>
          <a:prstGeom prst="rect">
            <a:avLst/>
          </a:prstGeom>
          <a:noFill/>
        </p:spPr>
        <p:txBody>
          <a:bodyPr wrap="square" bIns="35100" rtlCol="0">
            <a:noAutofit/>
          </a:bodyPr>
          <a:p>
            <a:r>
              <a:rPr lang="zh-CN" altLang="en-US" sz="2000" b="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批量</a:t>
            </a:r>
            <a:r>
              <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rPr>
              <a:t>导入参会用户</a:t>
            </a:r>
            <a:endPar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7" name="文本框 106"/>
          <p:cNvSpPr txBox="1"/>
          <p:nvPr>
            <p:custDataLst>
              <p:tags r:id="rId22"/>
            </p:custDataLst>
          </p:nvPr>
        </p:nvSpPr>
        <p:spPr>
          <a:xfrm>
            <a:off x="6002655" y="3223895"/>
            <a:ext cx="1384935" cy="633095"/>
          </a:xfrm>
          <a:prstGeom prst="rect">
            <a:avLst/>
          </a:prstGeom>
          <a:noFill/>
        </p:spPr>
        <p:txBody>
          <a:bodyPr wrap="square" bIns="35100" rtlCol="0">
            <a:noAutofit/>
          </a:bodyPr>
          <a:p>
            <a:pPr algn="ctr"/>
            <a:r>
              <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rPr>
              <a:t>管理功能</a:t>
            </a:r>
            <a:r>
              <a:rPr lang="zh-CN" altLang="en-US" sz="2000" b="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多元化</a:t>
            </a:r>
            <a:endParaRPr lang="zh-CN" altLang="en-US" sz="2000" b="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8" name="文本框 127"/>
          <p:cNvSpPr txBox="1"/>
          <p:nvPr>
            <p:custDataLst>
              <p:tags r:id="rId23"/>
            </p:custDataLst>
          </p:nvPr>
        </p:nvSpPr>
        <p:spPr>
          <a:xfrm>
            <a:off x="7387590" y="3220085"/>
            <a:ext cx="1499870" cy="970280"/>
          </a:xfrm>
          <a:prstGeom prst="rect">
            <a:avLst/>
          </a:prstGeom>
          <a:noFill/>
        </p:spPr>
        <p:txBody>
          <a:bodyPr wrap="square" bIns="35100" rtlCol="0">
            <a:noAutofit/>
          </a:bodyPr>
          <a:p>
            <a:pPr algn="ctr"/>
            <a:r>
              <a:rPr lang="zh-CN" altLang="en-US" sz="2000" b="1">
                <a:solidFill>
                  <a:srgbClr val="FF0000"/>
                </a:solidFill>
                <a:latin typeface="微软雅黑" panose="020B0503020204020204" pitchFamily="34" charset="-122"/>
                <a:ea typeface="微软雅黑" panose="020B0503020204020204" pitchFamily="34" charset="-122"/>
                <a:cs typeface="+mn-ea"/>
                <a:sym typeface="Arial" panose="020B0604020202020204" pitchFamily="34" charset="0"/>
              </a:rPr>
              <a:t>简单大方</a:t>
            </a:r>
            <a:endParaRPr lang="zh-CN" altLang="en-US" sz="2000" b="1">
              <a:solidFill>
                <a:srgbClr val="0070C0"/>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ctr"/>
            <a:r>
              <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rPr>
              <a:t>可视化界面</a:t>
            </a:r>
            <a:endParaRPr lang="zh-CN" altLang="en-US" sz="2000" b="1">
              <a:solidFill>
                <a:srgbClr val="00206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30" name="圆角矩形 129"/>
          <p:cNvSpPr/>
          <p:nvPr>
            <p:custDataLst>
              <p:tags r:id="rId24"/>
            </p:custDataLst>
          </p:nvPr>
        </p:nvSpPr>
        <p:spPr>
          <a:xfrm>
            <a:off x="2970312" y="1044211"/>
            <a:ext cx="3032032" cy="497657"/>
          </a:xfrm>
          <a:prstGeom prst="roundRect">
            <a:avLst/>
          </a:prstGeom>
          <a:solidFill>
            <a:srgbClr val="6E92D2"/>
          </a:solidFill>
          <a:ln>
            <a:noFill/>
          </a:ln>
        </p:spPr>
        <p:style>
          <a:lnRef idx="2">
            <a:srgbClr val="207CBC">
              <a:shade val="50000"/>
            </a:srgbClr>
          </a:lnRef>
          <a:fillRef idx="1">
            <a:srgbClr val="207CBC"/>
          </a:fillRef>
          <a:effectRef idx="0">
            <a:srgbClr val="207CBC"/>
          </a:effectRef>
          <a:fontRef idx="minor">
            <a:sysClr val="window" lastClr="FFFFFF"/>
          </a:fontRef>
        </p:style>
        <p:txBody>
          <a:bodyPr wrap="square" rtlCol="0" anchor="ctr" anchorCtr="1">
            <a:noAutofit/>
          </a:bodyPr>
          <a:p>
            <a:pPr algn="ctr"/>
            <a:r>
              <a:rPr lang="zh-CN" altLang="en-US" b="1">
                <a:latin typeface="微软雅黑" panose="020B0503020204020204" pitchFamily="34" charset="-122"/>
                <a:ea typeface="微软雅黑" panose="020B0503020204020204" pitchFamily="34" charset="-122"/>
                <a:cs typeface="+mn-ea"/>
                <a:sym typeface="Arial" panose="020B0604020202020204" pitchFamily="34" charset="0"/>
              </a:rPr>
              <a:t>项目特色</a:t>
            </a:r>
            <a:endParaRPr lang="zh-CN" altLang="en-US" b="1">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6" name="Shape 3696"/>
          <p:cNvSpPr/>
          <p:nvPr>
            <p:custDataLst>
              <p:tags r:id="rId25"/>
            </p:custDataLst>
          </p:nvPr>
        </p:nvSpPr>
        <p:spPr>
          <a:xfrm>
            <a:off x="2125345" y="2218690"/>
            <a:ext cx="467995" cy="467995"/>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6"/>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6"/>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1"/>
                  <a:pt x="17453" y="0"/>
                  <a:pt x="17182" y="0"/>
                </a:cubicBezTo>
                <a:cubicBezTo>
                  <a:pt x="16910" y="0"/>
                  <a:pt x="16691" y="221"/>
                  <a:pt x="16691" y="491"/>
                </a:cubicBezTo>
                <a:lnTo>
                  <a:pt x="16691" y="1964"/>
                </a:lnTo>
                <a:lnTo>
                  <a:pt x="4909" y="1964"/>
                </a:lnTo>
                <a:lnTo>
                  <a:pt x="4909" y="491"/>
                </a:lnTo>
                <a:cubicBezTo>
                  <a:pt x="4909" y="221"/>
                  <a:pt x="4690" y="0"/>
                  <a:pt x="4418" y="0"/>
                </a:cubicBezTo>
                <a:cubicBezTo>
                  <a:pt x="4147" y="0"/>
                  <a:pt x="3927" y="221"/>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rgbClr val="FFFFFF"/>
          </a:solidFill>
          <a:ln w="12700">
            <a:miter lim="400000"/>
          </a:ln>
        </p:spPr>
        <p:txBody>
          <a:bodyPr lIns="28575" tIns="28575" rIns="28575" bIns="28575" anchor="ctr"/>
          <a:lstStyle/>
          <a:p>
            <a:pPr algn="ctr"/>
            <a:endParaRPr sz="1350">
              <a:solidFill>
                <a:srgbClr val="FFFFFF">
                  <a:lumMod val="1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Shape 3697"/>
          <p:cNvSpPr/>
          <p:nvPr>
            <p:custDataLst>
              <p:tags r:id="rId26"/>
            </p:custDataLst>
          </p:nvPr>
        </p:nvSpPr>
        <p:spPr>
          <a:xfrm>
            <a:off x="3613150" y="2207895"/>
            <a:ext cx="478790" cy="478790"/>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7"/>
                </a:moveTo>
                <a:lnTo>
                  <a:pt x="19261" y="5891"/>
                </a:lnTo>
                <a:lnTo>
                  <a:pt x="2339" y="5891"/>
                </a:lnTo>
                <a:cubicBezTo>
                  <a:pt x="2339" y="5891"/>
                  <a:pt x="10800" y="1057"/>
                  <a:pt x="10800" y="1057"/>
                </a:cubicBezTo>
                <a:close/>
                <a:moveTo>
                  <a:pt x="21109" y="8836"/>
                </a:moveTo>
                <a:cubicBezTo>
                  <a:pt x="21380" y="8836"/>
                  <a:pt x="21600" y="8617"/>
                  <a:pt x="21600" y="8345"/>
                </a:cubicBezTo>
                <a:lnTo>
                  <a:pt x="21600" y="6383"/>
                </a:lnTo>
                <a:cubicBezTo>
                  <a:pt x="21600" y="6200"/>
                  <a:pt x="21496" y="6047"/>
                  <a:pt x="21349" y="5963"/>
                </a:cubicBezTo>
                <a:lnTo>
                  <a:pt x="21353" y="5956"/>
                </a:lnTo>
                <a:lnTo>
                  <a:pt x="11044" y="65"/>
                </a:lnTo>
                <a:lnTo>
                  <a:pt x="11040" y="72"/>
                </a:lnTo>
                <a:cubicBezTo>
                  <a:pt x="10968" y="31"/>
                  <a:pt x="10889" y="0"/>
                  <a:pt x="10800" y="0"/>
                </a:cubicBezTo>
                <a:cubicBezTo>
                  <a:pt x="10711" y="0"/>
                  <a:pt x="10632" y="31"/>
                  <a:pt x="10560" y="72"/>
                </a:cubicBezTo>
                <a:lnTo>
                  <a:pt x="10556" y="65"/>
                </a:lnTo>
                <a:lnTo>
                  <a:pt x="247" y="5956"/>
                </a:lnTo>
                <a:lnTo>
                  <a:pt x="251" y="5963"/>
                </a:lnTo>
                <a:cubicBezTo>
                  <a:pt x="104" y="6047"/>
                  <a:pt x="0" y="6200"/>
                  <a:pt x="0" y="6383"/>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8"/>
                </a:lnTo>
                <a:lnTo>
                  <a:pt x="25" y="20954"/>
                </a:lnTo>
                <a:lnTo>
                  <a:pt x="31" y="20956"/>
                </a:lnTo>
                <a:cubicBezTo>
                  <a:pt x="14" y="21005"/>
                  <a:pt x="0" y="21055"/>
                  <a:pt x="0" y="21109"/>
                </a:cubicBezTo>
                <a:cubicBezTo>
                  <a:pt x="0" y="21380"/>
                  <a:pt x="220" y="21600"/>
                  <a:pt x="491" y="21600"/>
                </a:cubicBezTo>
                <a:lnTo>
                  <a:pt x="21109" y="21600"/>
                </a:lnTo>
                <a:cubicBezTo>
                  <a:pt x="21380" y="21600"/>
                  <a:pt x="21600" y="21380"/>
                  <a:pt x="21600" y="21109"/>
                </a:cubicBezTo>
                <a:cubicBezTo>
                  <a:pt x="21600" y="21055"/>
                  <a:pt x="21586" y="21005"/>
                  <a:pt x="21569" y="20956"/>
                </a:cubicBezTo>
                <a:lnTo>
                  <a:pt x="21575" y="20954"/>
                </a:lnTo>
                <a:lnTo>
                  <a:pt x="20593" y="18008"/>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FFFFFF"/>
          </a:solidFill>
          <a:ln w="12700">
            <a:miter lim="400000"/>
          </a:ln>
        </p:spPr>
        <p:txBody>
          <a:bodyPr lIns="28575" tIns="28575" rIns="28575" bIns="28575" anchor="ctr"/>
          <a:lstStyle/>
          <a:p>
            <a:pPr algn="ctr"/>
            <a:endParaRPr sz="1350" dirty="0">
              <a:solidFill>
                <a:srgbClr val="FFFFFF">
                  <a:lumMod val="1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KSO_Shape"/>
          <p:cNvSpPr/>
          <p:nvPr>
            <p:custDataLst>
              <p:tags r:id="rId27"/>
            </p:custDataLst>
          </p:nvPr>
        </p:nvSpPr>
        <p:spPr bwMode="auto">
          <a:xfrm>
            <a:off x="6463665" y="2083435"/>
            <a:ext cx="369570" cy="603250"/>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rgbClr val="FFFFFF"/>
          </a:solidFill>
          <a:ln>
            <a:noFill/>
          </a:ln>
        </p:spPr>
        <p:txBody>
          <a:bodyPr bIns="297000"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sz="1350">
              <a:solidFill>
                <a:srgbClr val="FFFFFF">
                  <a:lumMod val="1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KSO_Shape"/>
          <p:cNvSpPr/>
          <p:nvPr>
            <p:custDataLst>
              <p:tags r:id="rId28"/>
            </p:custDataLst>
          </p:nvPr>
        </p:nvSpPr>
        <p:spPr bwMode="auto">
          <a:xfrm>
            <a:off x="7787005" y="2218690"/>
            <a:ext cx="569595" cy="427355"/>
          </a:xfrm>
          <a:custGeom>
            <a:avLst/>
            <a:gdLst/>
            <a:ahLst/>
            <a:cxnLst/>
            <a:rect l="0" t="0" r="r" b="b"/>
            <a:pathLst>
              <a:path w="1166813" h="874713">
                <a:moveTo>
                  <a:pt x="631825" y="339725"/>
                </a:moveTo>
                <a:lnTo>
                  <a:pt x="639247" y="339990"/>
                </a:lnTo>
                <a:lnTo>
                  <a:pt x="646669" y="340520"/>
                </a:lnTo>
                <a:lnTo>
                  <a:pt x="654090" y="341314"/>
                </a:lnTo>
                <a:lnTo>
                  <a:pt x="661247" y="342638"/>
                </a:lnTo>
                <a:lnTo>
                  <a:pt x="668404" y="344227"/>
                </a:lnTo>
                <a:lnTo>
                  <a:pt x="675296" y="346081"/>
                </a:lnTo>
                <a:lnTo>
                  <a:pt x="681922" y="348729"/>
                </a:lnTo>
                <a:lnTo>
                  <a:pt x="688814" y="351377"/>
                </a:lnTo>
                <a:lnTo>
                  <a:pt x="695175" y="354026"/>
                </a:lnTo>
                <a:lnTo>
                  <a:pt x="701537" y="357204"/>
                </a:lnTo>
                <a:lnTo>
                  <a:pt x="707633" y="360646"/>
                </a:lnTo>
                <a:lnTo>
                  <a:pt x="713465" y="364619"/>
                </a:lnTo>
                <a:lnTo>
                  <a:pt x="719296" y="368856"/>
                </a:lnTo>
                <a:lnTo>
                  <a:pt x="724862" y="373093"/>
                </a:lnTo>
                <a:lnTo>
                  <a:pt x="730164" y="377595"/>
                </a:lnTo>
                <a:lnTo>
                  <a:pt x="735200" y="382362"/>
                </a:lnTo>
                <a:lnTo>
                  <a:pt x="739971" y="387658"/>
                </a:lnTo>
                <a:lnTo>
                  <a:pt x="744742" y="392955"/>
                </a:lnTo>
                <a:lnTo>
                  <a:pt x="748983" y="398251"/>
                </a:lnTo>
                <a:lnTo>
                  <a:pt x="752959" y="404077"/>
                </a:lnTo>
                <a:lnTo>
                  <a:pt x="756670" y="409903"/>
                </a:lnTo>
                <a:lnTo>
                  <a:pt x="760116" y="415994"/>
                </a:lnTo>
                <a:lnTo>
                  <a:pt x="763562" y="422615"/>
                </a:lnTo>
                <a:lnTo>
                  <a:pt x="766477" y="428971"/>
                </a:lnTo>
                <a:lnTo>
                  <a:pt x="769128" y="435326"/>
                </a:lnTo>
                <a:lnTo>
                  <a:pt x="771514" y="442477"/>
                </a:lnTo>
                <a:lnTo>
                  <a:pt x="773369" y="449097"/>
                </a:lnTo>
                <a:lnTo>
                  <a:pt x="774959" y="456247"/>
                </a:lnTo>
                <a:lnTo>
                  <a:pt x="776285" y="463663"/>
                </a:lnTo>
                <a:lnTo>
                  <a:pt x="777080" y="470813"/>
                </a:lnTo>
                <a:lnTo>
                  <a:pt x="777610" y="478228"/>
                </a:lnTo>
                <a:lnTo>
                  <a:pt x="777875" y="485643"/>
                </a:lnTo>
                <a:lnTo>
                  <a:pt x="777610" y="493058"/>
                </a:lnTo>
                <a:lnTo>
                  <a:pt x="777080" y="500738"/>
                </a:lnTo>
                <a:lnTo>
                  <a:pt x="776285" y="507888"/>
                </a:lnTo>
                <a:lnTo>
                  <a:pt x="774959" y="515303"/>
                </a:lnTo>
                <a:lnTo>
                  <a:pt x="773369" y="522188"/>
                </a:lnTo>
                <a:lnTo>
                  <a:pt x="771514" y="529074"/>
                </a:lnTo>
                <a:lnTo>
                  <a:pt x="769128" y="535959"/>
                </a:lnTo>
                <a:lnTo>
                  <a:pt x="766477" y="542580"/>
                </a:lnTo>
                <a:lnTo>
                  <a:pt x="763562" y="548936"/>
                </a:lnTo>
                <a:lnTo>
                  <a:pt x="760116" y="555291"/>
                </a:lnTo>
                <a:lnTo>
                  <a:pt x="756670" y="561382"/>
                </a:lnTo>
                <a:lnTo>
                  <a:pt x="752959" y="567208"/>
                </a:lnTo>
                <a:lnTo>
                  <a:pt x="748983" y="573034"/>
                </a:lnTo>
                <a:lnTo>
                  <a:pt x="744742" y="578596"/>
                </a:lnTo>
                <a:lnTo>
                  <a:pt x="739971" y="583892"/>
                </a:lnTo>
                <a:lnTo>
                  <a:pt x="735200" y="588659"/>
                </a:lnTo>
                <a:lnTo>
                  <a:pt x="730164" y="593691"/>
                </a:lnTo>
                <a:lnTo>
                  <a:pt x="724862" y="598458"/>
                </a:lnTo>
                <a:lnTo>
                  <a:pt x="719296" y="602695"/>
                </a:lnTo>
                <a:lnTo>
                  <a:pt x="713465" y="606667"/>
                </a:lnTo>
                <a:lnTo>
                  <a:pt x="707633" y="610639"/>
                </a:lnTo>
                <a:lnTo>
                  <a:pt x="701537" y="614082"/>
                </a:lnTo>
                <a:lnTo>
                  <a:pt x="695175" y="617260"/>
                </a:lnTo>
                <a:lnTo>
                  <a:pt x="688814" y="620173"/>
                </a:lnTo>
                <a:lnTo>
                  <a:pt x="681922" y="622821"/>
                </a:lnTo>
                <a:lnTo>
                  <a:pt x="675296" y="624940"/>
                </a:lnTo>
                <a:lnTo>
                  <a:pt x="668404" y="626794"/>
                </a:lnTo>
                <a:lnTo>
                  <a:pt x="661247" y="628912"/>
                </a:lnTo>
                <a:lnTo>
                  <a:pt x="654090" y="629971"/>
                </a:lnTo>
                <a:lnTo>
                  <a:pt x="646669" y="631031"/>
                </a:lnTo>
                <a:lnTo>
                  <a:pt x="639247" y="631560"/>
                </a:lnTo>
                <a:lnTo>
                  <a:pt x="631825" y="631825"/>
                </a:lnTo>
                <a:lnTo>
                  <a:pt x="624403" y="631560"/>
                </a:lnTo>
                <a:lnTo>
                  <a:pt x="616982" y="631031"/>
                </a:lnTo>
                <a:lnTo>
                  <a:pt x="609560" y="629971"/>
                </a:lnTo>
                <a:lnTo>
                  <a:pt x="602403" y="628912"/>
                </a:lnTo>
                <a:lnTo>
                  <a:pt x="595511" y="626794"/>
                </a:lnTo>
                <a:lnTo>
                  <a:pt x="588355" y="624940"/>
                </a:lnTo>
                <a:lnTo>
                  <a:pt x="581728" y="622821"/>
                </a:lnTo>
                <a:lnTo>
                  <a:pt x="575102" y="620173"/>
                </a:lnTo>
                <a:lnTo>
                  <a:pt x="568475" y="617260"/>
                </a:lnTo>
                <a:lnTo>
                  <a:pt x="562378" y="614082"/>
                </a:lnTo>
                <a:lnTo>
                  <a:pt x="556282" y="610639"/>
                </a:lnTo>
                <a:lnTo>
                  <a:pt x="550186" y="606667"/>
                </a:lnTo>
                <a:lnTo>
                  <a:pt x="544619" y="602695"/>
                </a:lnTo>
                <a:lnTo>
                  <a:pt x="539053" y="598458"/>
                </a:lnTo>
                <a:lnTo>
                  <a:pt x="533487" y="593691"/>
                </a:lnTo>
                <a:lnTo>
                  <a:pt x="528450" y="588659"/>
                </a:lnTo>
                <a:lnTo>
                  <a:pt x="523679" y="583892"/>
                </a:lnTo>
                <a:lnTo>
                  <a:pt x="519173" y="578596"/>
                </a:lnTo>
                <a:lnTo>
                  <a:pt x="514667" y="573034"/>
                </a:lnTo>
                <a:lnTo>
                  <a:pt x="510691" y="567208"/>
                </a:lnTo>
                <a:lnTo>
                  <a:pt x="506980" y="561382"/>
                </a:lnTo>
                <a:lnTo>
                  <a:pt x="503534" y="555291"/>
                </a:lnTo>
                <a:lnTo>
                  <a:pt x="500354" y="548936"/>
                </a:lnTo>
                <a:lnTo>
                  <a:pt x="497438" y="542580"/>
                </a:lnTo>
                <a:lnTo>
                  <a:pt x="494522" y="535959"/>
                </a:lnTo>
                <a:lnTo>
                  <a:pt x="492402" y="529074"/>
                </a:lnTo>
                <a:lnTo>
                  <a:pt x="490281" y="522188"/>
                </a:lnTo>
                <a:lnTo>
                  <a:pt x="488691" y="515303"/>
                </a:lnTo>
                <a:lnTo>
                  <a:pt x="487366" y="507888"/>
                </a:lnTo>
                <a:lnTo>
                  <a:pt x="486570" y="500738"/>
                </a:lnTo>
                <a:lnTo>
                  <a:pt x="486040" y="493058"/>
                </a:lnTo>
                <a:lnTo>
                  <a:pt x="485775" y="485643"/>
                </a:lnTo>
                <a:lnTo>
                  <a:pt x="486040" y="478228"/>
                </a:lnTo>
                <a:lnTo>
                  <a:pt x="486570" y="470813"/>
                </a:lnTo>
                <a:lnTo>
                  <a:pt x="487366" y="463663"/>
                </a:lnTo>
                <a:lnTo>
                  <a:pt x="488691" y="456247"/>
                </a:lnTo>
                <a:lnTo>
                  <a:pt x="490281" y="449097"/>
                </a:lnTo>
                <a:lnTo>
                  <a:pt x="492402" y="442477"/>
                </a:lnTo>
                <a:lnTo>
                  <a:pt x="494522" y="435326"/>
                </a:lnTo>
                <a:lnTo>
                  <a:pt x="497438" y="428971"/>
                </a:lnTo>
                <a:lnTo>
                  <a:pt x="500354" y="422615"/>
                </a:lnTo>
                <a:lnTo>
                  <a:pt x="503534" y="415994"/>
                </a:lnTo>
                <a:lnTo>
                  <a:pt x="506980" y="409903"/>
                </a:lnTo>
                <a:lnTo>
                  <a:pt x="510691" y="404077"/>
                </a:lnTo>
                <a:lnTo>
                  <a:pt x="514667" y="398251"/>
                </a:lnTo>
                <a:lnTo>
                  <a:pt x="519173" y="392955"/>
                </a:lnTo>
                <a:lnTo>
                  <a:pt x="523679" y="387658"/>
                </a:lnTo>
                <a:lnTo>
                  <a:pt x="528450" y="382362"/>
                </a:lnTo>
                <a:lnTo>
                  <a:pt x="533487" y="377595"/>
                </a:lnTo>
                <a:lnTo>
                  <a:pt x="539053" y="373093"/>
                </a:lnTo>
                <a:lnTo>
                  <a:pt x="544619" y="368856"/>
                </a:lnTo>
                <a:lnTo>
                  <a:pt x="550186" y="364619"/>
                </a:lnTo>
                <a:lnTo>
                  <a:pt x="556282" y="360646"/>
                </a:lnTo>
                <a:lnTo>
                  <a:pt x="562378" y="357204"/>
                </a:lnTo>
                <a:lnTo>
                  <a:pt x="568475" y="354026"/>
                </a:lnTo>
                <a:lnTo>
                  <a:pt x="575102" y="351377"/>
                </a:lnTo>
                <a:lnTo>
                  <a:pt x="581728" y="348729"/>
                </a:lnTo>
                <a:lnTo>
                  <a:pt x="588355" y="346081"/>
                </a:lnTo>
                <a:lnTo>
                  <a:pt x="595511" y="344227"/>
                </a:lnTo>
                <a:lnTo>
                  <a:pt x="602403" y="342638"/>
                </a:lnTo>
                <a:lnTo>
                  <a:pt x="609560" y="341314"/>
                </a:lnTo>
                <a:lnTo>
                  <a:pt x="616982" y="340520"/>
                </a:lnTo>
                <a:lnTo>
                  <a:pt x="624403" y="339990"/>
                </a:lnTo>
                <a:lnTo>
                  <a:pt x="631825" y="339725"/>
                </a:lnTo>
                <a:close/>
                <a:moveTo>
                  <a:pt x="992942" y="242814"/>
                </a:moveTo>
                <a:lnTo>
                  <a:pt x="989237" y="243079"/>
                </a:lnTo>
                <a:lnTo>
                  <a:pt x="985797" y="243608"/>
                </a:lnTo>
                <a:lnTo>
                  <a:pt x="981827" y="244137"/>
                </a:lnTo>
                <a:lnTo>
                  <a:pt x="978387" y="244930"/>
                </a:lnTo>
                <a:lnTo>
                  <a:pt x="974947" y="245988"/>
                </a:lnTo>
                <a:lnTo>
                  <a:pt x="971506" y="247046"/>
                </a:lnTo>
                <a:lnTo>
                  <a:pt x="968331" y="248369"/>
                </a:lnTo>
                <a:lnTo>
                  <a:pt x="964890" y="249956"/>
                </a:lnTo>
                <a:lnTo>
                  <a:pt x="961714" y="251543"/>
                </a:lnTo>
                <a:lnTo>
                  <a:pt x="958803" y="253395"/>
                </a:lnTo>
                <a:lnTo>
                  <a:pt x="955892" y="255246"/>
                </a:lnTo>
                <a:lnTo>
                  <a:pt x="952981" y="257362"/>
                </a:lnTo>
                <a:lnTo>
                  <a:pt x="950335" y="259478"/>
                </a:lnTo>
                <a:lnTo>
                  <a:pt x="947424" y="261594"/>
                </a:lnTo>
                <a:lnTo>
                  <a:pt x="945042" y="264239"/>
                </a:lnTo>
                <a:lnTo>
                  <a:pt x="942660" y="266620"/>
                </a:lnTo>
                <a:lnTo>
                  <a:pt x="940278" y="269265"/>
                </a:lnTo>
                <a:lnTo>
                  <a:pt x="938161" y="272174"/>
                </a:lnTo>
                <a:lnTo>
                  <a:pt x="936044" y="275084"/>
                </a:lnTo>
                <a:lnTo>
                  <a:pt x="934192" y="277993"/>
                </a:lnTo>
                <a:lnTo>
                  <a:pt x="932604" y="280903"/>
                </a:lnTo>
                <a:lnTo>
                  <a:pt x="931016" y="284077"/>
                </a:lnTo>
                <a:lnTo>
                  <a:pt x="929428" y="287251"/>
                </a:lnTo>
                <a:lnTo>
                  <a:pt x="927840" y="290425"/>
                </a:lnTo>
                <a:lnTo>
                  <a:pt x="926782" y="294128"/>
                </a:lnTo>
                <a:lnTo>
                  <a:pt x="925723" y="297567"/>
                </a:lnTo>
                <a:lnTo>
                  <a:pt x="924929" y="301005"/>
                </a:lnTo>
                <a:lnTo>
                  <a:pt x="924400" y="304444"/>
                </a:lnTo>
                <a:lnTo>
                  <a:pt x="923870" y="308147"/>
                </a:lnTo>
                <a:lnTo>
                  <a:pt x="923606" y="312114"/>
                </a:lnTo>
                <a:lnTo>
                  <a:pt x="923606" y="315817"/>
                </a:lnTo>
                <a:lnTo>
                  <a:pt x="923606" y="319520"/>
                </a:lnTo>
                <a:lnTo>
                  <a:pt x="923870" y="323223"/>
                </a:lnTo>
                <a:lnTo>
                  <a:pt x="924400" y="326662"/>
                </a:lnTo>
                <a:lnTo>
                  <a:pt x="924929" y="330630"/>
                </a:lnTo>
                <a:lnTo>
                  <a:pt x="925723" y="334068"/>
                </a:lnTo>
                <a:lnTo>
                  <a:pt x="926782" y="337242"/>
                </a:lnTo>
                <a:lnTo>
                  <a:pt x="927840" y="340681"/>
                </a:lnTo>
                <a:lnTo>
                  <a:pt x="929428" y="343855"/>
                </a:lnTo>
                <a:lnTo>
                  <a:pt x="931016" y="347293"/>
                </a:lnTo>
                <a:lnTo>
                  <a:pt x="932604" y="350467"/>
                </a:lnTo>
                <a:lnTo>
                  <a:pt x="934192" y="353377"/>
                </a:lnTo>
                <a:lnTo>
                  <a:pt x="936044" y="356286"/>
                </a:lnTo>
                <a:lnTo>
                  <a:pt x="938161" y="359196"/>
                </a:lnTo>
                <a:lnTo>
                  <a:pt x="940278" y="361841"/>
                </a:lnTo>
                <a:lnTo>
                  <a:pt x="942660" y="364486"/>
                </a:lnTo>
                <a:lnTo>
                  <a:pt x="945042" y="367131"/>
                </a:lnTo>
                <a:lnTo>
                  <a:pt x="947424" y="369512"/>
                </a:lnTo>
                <a:lnTo>
                  <a:pt x="950335" y="371892"/>
                </a:lnTo>
                <a:lnTo>
                  <a:pt x="952981" y="374008"/>
                </a:lnTo>
                <a:lnTo>
                  <a:pt x="955892" y="375860"/>
                </a:lnTo>
                <a:lnTo>
                  <a:pt x="958803" y="377711"/>
                </a:lnTo>
                <a:lnTo>
                  <a:pt x="961714" y="379563"/>
                </a:lnTo>
                <a:lnTo>
                  <a:pt x="964890" y="381150"/>
                </a:lnTo>
                <a:lnTo>
                  <a:pt x="968331" y="382472"/>
                </a:lnTo>
                <a:lnTo>
                  <a:pt x="971506" y="383795"/>
                </a:lnTo>
                <a:lnTo>
                  <a:pt x="974947" y="385117"/>
                </a:lnTo>
                <a:lnTo>
                  <a:pt x="978387" y="386175"/>
                </a:lnTo>
                <a:lnTo>
                  <a:pt x="981827" y="386969"/>
                </a:lnTo>
                <a:lnTo>
                  <a:pt x="985797" y="387498"/>
                </a:lnTo>
                <a:lnTo>
                  <a:pt x="989237" y="388027"/>
                </a:lnTo>
                <a:lnTo>
                  <a:pt x="992942" y="388291"/>
                </a:lnTo>
                <a:lnTo>
                  <a:pt x="996647" y="388291"/>
                </a:lnTo>
                <a:lnTo>
                  <a:pt x="1000352" y="388291"/>
                </a:lnTo>
                <a:lnTo>
                  <a:pt x="1004057" y="388027"/>
                </a:lnTo>
                <a:lnTo>
                  <a:pt x="1007762" y="387498"/>
                </a:lnTo>
                <a:lnTo>
                  <a:pt x="1011467" y="386969"/>
                </a:lnTo>
                <a:lnTo>
                  <a:pt x="1014908" y="386175"/>
                </a:lnTo>
                <a:lnTo>
                  <a:pt x="1018348" y="385117"/>
                </a:lnTo>
                <a:lnTo>
                  <a:pt x="1021524" y="383795"/>
                </a:lnTo>
                <a:lnTo>
                  <a:pt x="1025229" y="382472"/>
                </a:lnTo>
                <a:lnTo>
                  <a:pt x="1028405" y="381150"/>
                </a:lnTo>
                <a:lnTo>
                  <a:pt x="1031580" y="379563"/>
                </a:lnTo>
                <a:lnTo>
                  <a:pt x="1034491" y="377711"/>
                </a:lnTo>
                <a:lnTo>
                  <a:pt x="1037403" y="375860"/>
                </a:lnTo>
                <a:lnTo>
                  <a:pt x="1040314" y="374008"/>
                </a:lnTo>
                <a:lnTo>
                  <a:pt x="1043225" y="371892"/>
                </a:lnTo>
                <a:lnTo>
                  <a:pt x="1045871" y="369512"/>
                </a:lnTo>
                <a:lnTo>
                  <a:pt x="1048253" y="367131"/>
                </a:lnTo>
                <a:lnTo>
                  <a:pt x="1050635" y="364486"/>
                </a:lnTo>
                <a:lnTo>
                  <a:pt x="1053017" y="361841"/>
                </a:lnTo>
                <a:lnTo>
                  <a:pt x="1055134" y="359196"/>
                </a:lnTo>
                <a:lnTo>
                  <a:pt x="1057251" y="356286"/>
                </a:lnTo>
                <a:lnTo>
                  <a:pt x="1059103" y="353377"/>
                </a:lnTo>
                <a:lnTo>
                  <a:pt x="1060956" y="350467"/>
                </a:lnTo>
                <a:lnTo>
                  <a:pt x="1062544" y="347293"/>
                </a:lnTo>
                <a:lnTo>
                  <a:pt x="1064132" y="343855"/>
                </a:lnTo>
                <a:lnTo>
                  <a:pt x="1065455" y="340681"/>
                </a:lnTo>
                <a:lnTo>
                  <a:pt x="1066513" y="337242"/>
                </a:lnTo>
                <a:lnTo>
                  <a:pt x="1067572" y="334068"/>
                </a:lnTo>
                <a:lnTo>
                  <a:pt x="1068366" y="330630"/>
                </a:lnTo>
                <a:lnTo>
                  <a:pt x="1068895" y="326662"/>
                </a:lnTo>
                <a:lnTo>
                  <a:pt x="1069424" y="323223"/>
                </a:lnTo>
                <a:lnTo>
                  <a:pt x="1069689" y="319520"/>
                </a:lnTo>
                <a:lnTo>
                  <a:pt x="1069689" y="315817"/>
                </a:lnTo>
                <a:lnTo>
                  <a:pt x="1069689" y="312114"/>
                </a:lnTo>
                <a:lnTo>
                  <a:pt x="1069424" y="308147"/>
                </a:lnTo>
                <a:lnTo>
                  <a:pt x="1068895" y="304444"/>
                </a:lnTo>
                <a:lnTo>
                  <a:pt x="1068366" y="301005"/>
                </a:lnTo>
                <a:lnTo>
                  <a:pt x="1067572" y="297567"/>
                </a:lnTo>
                <a:lnTo>
                  <a:pt x="1066513" y="294128"/>
                </a:lnTo>
                <a:lnTo>
                  <a:pt x="1065455" y="290425"/>
                </a:lnTo>
                <a:lnTo>
                  <a:pt x="1064132" y="287251"/>
                </a:lnTo>
                <a:lnTo>
                  <a:pt x="1062544" y="284077"/>
                </a:lnTo>
                <a:lnTo>
                  <a:pt x="1060956" y="280903"/>
                </a:lnTo>
                <a:lnTo>
                  <a:pt x="1059103" y="277993"/>
                </a:lnTo>
                <a:lnTo>
                  <a:pt x="1057251" y="275084"/>
                </a:lnTo>
                <a:lnTo>
                  <a:pt x="1055134" y="272174"/>
                </a:lnTo>
                <a:lnTo>
                  <a:pt x="1053017" y="269265"/>
                </a:lnTo>
                <a:lnTo>
                  <a:pt x="1050635" y="266620"/>
                </a:lnTo>
                <a:lnTo>
                  <a:pt x="1048253" y="264239"/>
                </a:lnTo>
                <a:lnTo>
                  <a:pt x="1045871" y="261594"/>
                </a:lnTo>
                <a:lnTo>
                  <a:pt x="1043225" y="259478"/>
                </a:lnTo>
                <a:lnTo>
                  <a:pt x="1040314" y="257362"/>
                </a:lnTo>
                <a:lnTo>
                  <a:pt x="1037403" y="255246"/>
                </a:lnTo>
                <a:lnTo>
                  <a:pt x="1034491" y="253395"/>
                </a:lnTo>
                <a:lnTo>
                  <a:pt x="1031580" y="251543"/>
                </a:lnTo>
                <a:lnTo>
                  <a:pt x="1028405" y="249956"/>
                </a:lnTo>
                <a:lnTo>
                  <a:pt x="1025229" y="248369"/>
                </a:lnTo>
                <a:lnTo>
                  <a:pt x="1021524" y="247046"/>
                </a:lnTo>
                <a:lnTo>
                  <a:pt x="1018348" y="245988"/>
                </a:lnTo>
                <a:lnTo>
                  <a:pt x="1014908" y="244930"/>
                </a:lnTo>
                <a:lnTo>
                  <a:pt x="1011467" y="244137"/>
                </a:lnTo>
                <a:lnTo>
                  <a:pt x="1007762" y="243608"/>
                </a:lnTo>
                <a:lnTo>
                  <a:pt x="1004057" y="243079"/>
                </a:lnTo>
                <a:lnTo>
                  <a:pt x="1000352" y="242814"/>
                </a:lnTo>
                <a:lnTo>
                  <a:pt x="996647" y="242814"/>
                </a:lnTo>
                <a:lnTo>
                  <a:pt x="992942" y="242814"/>
                </a:lnTo>
                <a:close/>
                <a:moveTo>
                  <a:pt x="632233" y="242814"/>
                </a:moveTo>
                <a:lnTo>
                  <a:pt x="619795" y="243079"/>
                </a:lnTo>
                <a:lnTo>
                  <a:pt x="607357" y="243872"/>
                </a:lnTo>
                <a:lnTo>
                  <a:pt x="595183" y="245459"/>
                </a:lnTo>
                <a:lnTo>
                  <a:pt x="583274" y="247575"/>
                </a:lnTo>
                <a:lnTo>
                  <a:pt x="571365" y="250221"/>
                </a:lnTo>
                <a:lnTo>
                  <a:pt x="559986" y="253659"/>
                </a:lnTo>
                <a:lnTo>
                  <a:pt x="548606" y="257627"/>
                </a:lnTo>
                <a:lnTo>
                  <a:pt x="537756" y="261859"/>
                </a:lnTo>
                <a:lnTo>
                  <a:pt x="526905" y="266620"/>
                </a:lnTo>
                <a:lnTo>
                  <a:pt x="516055" y="272174"/>
                </a:lnTo>
                <a:lnTo>
                  <a:pt x="505998" y="277993"/>
                </a:lnTo>
                <a:lnTo>
                  <a:pt x="496207" y="284077"/>
                </a:lnTo>
                <a:lnTo>
                  <a:pt x="486679" y="291219"/>
                </a:lnTo>
                <a:lnTo>
                  <a:pt x="477417" y="298360"/>
                </a:lnTo>
                <a:lnTo>
                  <a:pt x="468684" y="305766"/>
                </a:lnTo>
                <a:lnTo>
                  <a:pt x="460480" y="313966"/>
                </a:lnTo>
                <a:lnTo>
                  <a:pt x="452276" y="322165"/>
                </a:lnTo>
                <a:lnTo>
                  <a:pt x="444601" y="331159"/>
                </a:lnTo>
                <a:lnTo>
                  <a:pt x="437191" y="340152"/>
                </a:lnTo>
                <a:lnTo>
                  <a:pt x="430575" y="349938"/>
                </a:lnTo>
                <a:lnTo>
                  <a:pt x="424224" y="359725"/>
                </a:lnTo>
                <a:lnTo>
                  <a:pt x="418401" y="369776"/>
                </a:lnTo>
                <a:lnTo>
                  <a:pt x="413109" y="380092"/>
                </a:lnTo>
                <a:lnTo>
                  <a:pt x="408080" y="390936"/>
                </a:lnTo>
                <a:lnTo>
                  <a:pt x="403846" y="402046"/>
                </a:lnTo>
                <a:lnTo>
                  <a:pt x="399876" y="413419"/>
                </a:lnTo>
                <a:lnTo>
                  <a:pt x="396701" y="424793"/>
                </a:lnTo>
                <a:lnTo>
                  <a:pt x="394054" y="436431"/>
                </a:lnTo>
                <a:lnTo>
                  <a:pt x="391937" y="448598"/>
                </a:lnTo>
                <a:lnTo>
                  <a:pt x="390349" y="460765"/>
                </a:lnTo>
                <a:lnTo>
                  <a:pt x="389291" y="472932"/>
                </a:lnTo>
                <a:lnTo>
                  <a:pt x="389026" y="485364"/>
                </a:lnTo>
                <a:lnTo>
                  <a:pt x="389291" y="498060"/>
                </a:lnTo>
                <a:lnTo>
                  <a:pt x="390349" y="510227"/>
                </a:lnTo>
                <a:lnTo>
                  <a:pt x="391937" y="522395"/>
                </a:lnTo>
                <a:lnTo>
                  <a:pt x="394054" y="534562"/>
                </a:lnTo>
                <a:lnTo>
                  <a:pt x="396701" y="546200"/>
                </a:lnTo>
                <a:lnTo>
                  <a:pt x="399876" y="557838"/>
                </a:lnTo>
                <a:lnTo>
                  <a:pt x="403846" y="568947"/>
                </a:lnTo>
                <a:lnTo>
                  <a:pt x="408080" y="580056"/>
                </a:lnTo>
                <a:lnTo>
                  <a:pt x="413109" y="590901"/>
                </a:lnTo>
                <a:lnTo>
                  <a:pt x="418401" y="601217"/>
                </a:lnTo>
                <a:lnTo>
                  <a:pt x="424224" y="611532"/>
                </a:lnTo>
                <a:lnTo>
                  <a:pt x="430575" y="621319"/>
                </a:lnTo>
                <a:lnTo>
                  <a:pt x="437191" y="630841"/>
                </a:lnTo>
                <a:lnTo>
                  <a:pt x="444601" y="640099"/>
                </a:lnTo>
                <a:lnTo>
                  <a:pt x="452276" y="648827"/>
                </a:lnTo>
                <a:lnTo>
                  <a:pt x="460480" y="657291"/>
                </a:lnTo>
                <a:lnTo>
                  <a:pt x="468684" y="665491"/>
                </a:lnTo>
                <a:lnTo>
                  <a:pt x="477417" y="672897"/>
                </a:lnTo>
                <a:lnTo>
                  <a:pt x="486679" y="680039"/>
                </a:lnTo>
                <a:lnTo>
                  <a:pt x="496207" y="687180"/>
                </a:lnTo>
                <a:lnTo>
                  <a:pt x="505998" y="693264"/>
                </a:lnTo>
                <a:lnTo>
                  <a:pt x="516055" y="699083"/>
                </a:lnTo>
                <a:lnTo>
                  <a:pt x="526905" y="704637"/>
                </a:lnTo>
                <a:lnTo>
                  <a:pt x="537756" y="709399"/>
                </a:lnTo>
                <a:lnTo>
                  <a:pt x="548606" y="713631"/>
                </a:lnTo>
                <a:lnTo>
                  <a:pt x="559986" y="717598"/>
                </a:lnTo>
                <a:lnTo>
                  <a:pt x="571365" y="721037"/>
                </a:lnTo>
                <a:lnTo>
                  <a:pt x="583274" y="723682"/>
                </a:lnTo>
                <a:lnTo>
                  <a:pt x="595183" y="725798"/>
                </a:lnTo>
                <a:lnTo>
                  <a:pt x="607357" y="727385"/>
                </a:lnTo>
                <a:lnTo>
                  <a:pt x="619795" y="728178"/>
                </a:lnTo>
                <a:lnTo>
                  <a:pt x="632233" y="728443"/>
                </a:lnTo>
                <a:lnTo>
                  <a:pt x="644672" y="728178"/>
                </a:lnTo>
                <a:lnTo>
                  <a:pt x="657110" y="727385"/>
                </a:lnTo>
                <a:lnTo>
                  <a:pt x="669283" y="725798"/>
                </a:lnTo>
                <a:lnTo>
                  <a:pt x="681192" y="723682"/>
                </a:lnTo>
                <a:lnTo>
                  <a:pt x="693101" y="721037"/>
                </a:lnTo>
                <a:lnTo>
                  <a:pt x="704746" y="717598"/>
                </a:lnTo>
                <a:lnTo>
                  <a:pt x="715861" y="713631"/>
                </a:lnTo>
                <a:lnTo>
                  <a:pt x="726976" y="709399"/>
                </a:lnTo>
                <a:lnTo>
                  <a:pt x="737561" y="704637"/>
                </a:lnTo>
                <a:lnTo>
                  <a:pt x="748147" y="699083"/>
                </a:lnTo>
                <a:lnTo>
                  <a:pt x="758204" y="693264"/>
                </a:lnTo>
                <a:lnTo>
                  <a:pt x="767995" y="687180"/>
                </a:lnTo>
                <a:lnTo>
                  <a:pt x="777523" y="680039"/>
                </a:lnTo>
                <a:lnTo>
                  <a:pt x="786785" y="672897"/>
                </a:lnTo>
                <a:lnTo>
                  <a:pt x="795518" y="665491"/>
                </a:lnTo>
                <a:lnTo>
                  <a:pt x="803987" y="657291"/>
                </a:lnTo>
                <a:lnTo>
                  <a:pt x="811926" y="648827"/>
                </a:lnTo>
                <a:lnTo>
                  <a:pt x="819866" y="640099"/>
                </a:lnTo>
                <a:lnTo>
                  <a:pt x="826746" y="630841"/>
                </a:lnTo>
                <a:lnTo>
                  <a:pt x="833627" y="621319"/>
                </a:lnTo>
                <a:lnTo>
                  <a:pt x="839978" y="611532"/>
                </a:lnTo>
                <a:lnTo>
                  <a:pt x="845801" y="601217"/>
                </a:lnTo>
                <a:lnTo>
                  <a:pt x="851094" y="590901"/>
                </a:lnTo>
                <a:lnTo>
                  <a:pt x="856122" y="580056"/>
                </a:lnTo>
                <a:lnTo>
                  <a:pt x="860356" y="568947"/>
                </a:lnTo>
                <a:lnTo>
                  <a:pt x="864061" y="557838"/>
                </a:lnTo>
                <a:lnTo>
                  <a:pt x="867501" y="546200"/>
                </a:lnTo>
                <a:lnTo>
                  <a:pt x="870148" y="534562"/>
                </a:lnTo>
                <a:lnTo>
                  <a:pt x="872265" y="522395"/>
                </a:lnTo>
                <a:lnTo>
                  <a:pt x="873853" y="510227"/>
                </a:lnTo>
                <a:lnTo>
                  <a:pt x="874911" y="498060"/>
                </a:lnTo>
                <a:lnTo>
                  <a:pt x="875176" y="485364"/>
                </a:lnTo>
                <a:lnTo>
                  <a:pt x="874911" y="472932"/>
                </a:lnTo>
                <a:lnTo>
                  <a:pt x="873853" y="460765"/>
                </a:lnTo>
                <a:lnTo>
                  <a:pt x="872265" y="448598"/>
                </a:lnTo>
                <a:lnTo>
                  <a:pt x="870148" y="436431"/>
                </a:lnTo>
                <a:lnTo>
                  <a:pt x="867501" y="424793"/>
                </a:lnTo>
                <a:lnTo>
                  <a:pt x="864061" y="413419"/>
                </a:lnTo>
                <a:lnTo>
                  <a:pt x="860356" y="402046"/>
                </a:lnTo>
                <a:lnTo>
                  <a:pt x="856122" y="390936"/>
                </a:lnTo>
                <a:lnTo>
                  <a:pt x="851094" y="380092"/>
                </a:lnTo>
                <a:lnTo>
                  <a:pt x="845801" y="369776"/>
                </a:lnTo>
                <a:lnTo>
                  <a:pt x="839978" y="359725"/>
                </a:lnTo>
                <a:lnTo>
                  <a:pt x="833627" y="349938"/>
                </a:lnTo>
                <a:lnTo>
                  <a:pt x="826746" y="340152"/>
                </a:lnTo>
                <a:lnTo>
                  <a:pt x="819866" y="331159"/>
                </a:lnTo>
                <a:lnTo>
                  <a:pt x="811926" y="322165"/>
                </a:lnTo>
                <a:lnTo>
                  <a:pt x="803987" y="313966"/>
                </a:lnTo>
                <a:lnTo>
                  <a:pt x="795518" y="305766"/>
                </a:lnTo>
                <a:lnTo>
                  <a:pt x="786785" y="298360"/>
                </a:lnTo>
                <a:lnTo>
                  <a:pt x="777523" y="291219"/>
                </a:lnTo>
                <a:lnTo>
                  <a:pt x="767995" y="284077"/>
                </a:lnTo>
                <a:lnTo>
                  <a:pt x="758204" y="277993"/>
                </a:lnTo>
                <a:lnTo>
                  <a:pt x="748147" y="272174"/>
                </a:lnTo>
                <a:lnTo>
                  <a:pt x="737561" y="266620"/>
                </a:lnTo>
                <a:lnTo>
                  <a:pt x="726976" y="261859"/>
                </a:lnTo>
                <a:lnTo>
                  <a:pt x="715861" y="257627"/>
                </a:lnTo>
                <a:lnTo>
                  <a:pt x="704746" y="253659"/>
                </a:lnTo>
                <a:lnTo>
                  <a:pt x="693101" y="250221"/>
                </a:lnTo>
                <a:lnTo>
                  <a:pt x="681192" y="247575"/>
                </a:lnTo>
                <a:lnTo>
                  <a:pt x="669283" y="245459"/>
                </a:lnTo>
                <a:lnTo>
                  <a:pt x="657110" y="243872"/>
                </a:lnTo>
                <a:lnTo>
                  <a:pt x="644672" y="243079"/>
                </a:lnTo>
                <a:lnTo>
                  <a:pt x="632233" y="242814"/>
                </a:lnTo>
                <a:close/>
                <a:moveTo>
                  <a:pt x="291902" y="0"/>
                </a:moveTo>
                <a:lnTo>
                  <a:pt x="389026" y="0"/>
                </a:lnTo>
                <a:lnTo>
                  <a:pt x="394054" y="265"/>
                </a:lnTo>
                <a:lnTo>
                  <a:pt x="398818" y="529"/>
                </a:lnTo>
                <a:lnTo>
                  <a:pt x="403846" y="1058"/>
                </a:lnTo>
                <a:lnTo>
                  <a:pt x="408610" y="1852"/>
                </a:lnTo>
                <a:lnTo>
                  <a:pt x="413373" y="2910"/>
                </a:lnTo>
                <a:lnTo>
                  <a:pt x="417872" y="4232"/>
                </a:lnTo>
                <a:lnTo>
                  <a:pt x="422636" y="5819"/>
                </a:lnTo>
                <a:lnTo>
                  <a:pt x="426870" y="7406"/>
                </a:lnTo>
                <a:lnTo>
                  <a:pt x="431104" y="9522"/>
                </a:lnTo>
                <a:lnTo>
                  <a:pt x="435339" y="11903"/>
                </a:lnTo>
                <a:lnTo>
                  <a:pt x="439308" y="14019"/>
                </a:lnTo>
                <a:lnTo>
                  <a:pt x="443543" y="16664"/>
                </a:lnTo>
                <a:lnTo>
                  <a:pt x="447248" y="19309"/>
                </a:lnTo>
                <a:lnTo>
                  <a:pt x="450953" y="21954"/>
                </a:lnTo>
                <a:lnTo>
                  <a:pt x="454393" y="25128"/>
                </a:lnTo>
                <a:lnTo>
                  <a:pt x="457569" y="28302"/>
                </a:lnTo>
                <a:lnTo>
                  <a:pt x="461009" y="31741"/>
                </a:lnTo>
                <a:lnTo>
                  <a:pt x="464185" y="35179"/>
                </a:lnTo>
                <a:lnTo>
                  <a:pt x="466831" y="38882"/>
                </a:lnTo>
                <a:lnTo>
                  <a:pt x="469478" y="42585"/>
                </a:lnTo>
                <a:lnTo>
                  <a:pt x="472124" y="46553"/>
                </a:lnTo>
                <a:lnTo>
                  <a:pt x="474241" y="50785"/>
                </a:lnTo>
                <a:lnTo>
                  <a:pt x="476358" y="55017"/>
                </a:lnTo>
                <a:lnTo>
                  <a:pt x="478476" y="59249"/>
                </a:lnTo>
                <a:lnTo>
                  <a:pt x="480328" y="63481"/>
                </a:lnTo>
                <a:lnTo>
                  <a:pt x="481916" y="68242"/>
                </a:lnTo>
                <a:lnTo>
                  <a:pt x="483239" y="72739"/>
                </a:lnTo>
                <a:lnTo>
                  <a:pt x="484298" y="77500"/>
                </a:lnTo>
                <a:lnTo>
                  <a:pt x="485092" y="82261"/>
                </a:lnTo>
                <a:lnTo>
                  <a:pt x="485621" y="87286"/>
                </a:lnTo>
                <a:lnTo>
                  <a:pt x="486150" y="92047"/>
                </a:lnTo>
                <a:lnTo>
                  <a:pt x="486150" y="97073"/>
                </a:lnTo>
                <a:lnTo>
                  <a:pt x="1069689" y="97073"/>
                </a:lnTo>
                <a:lnTo>
                  <a:pt x="1074717" y="97073"/>
                </a:lnTo>
                <a:lnTo>
                  <a:pt x="1079745" y="97602"/>
                </a:lnTo>
                <a:lnTo>
                  <a:pt x="1084509" y="98131"/>
                </a:lnTo>
                <a:lnTo>
                  <a:pt x="1089273" y="98925"/>
                </a:lnTo>
                <a:lnTo>
                  <a:pt x="1093772" y="99983"/>
                </a:lnTo>
                <a:lnTo>
                  <a:pt x="1098535" y="101305"/>
                </a:lnTo>
                <a:lnTo>
                  <a:pt x="1103034" y="102892"/>
                </a:lnTo>
                <a:lnTo>
                  <a:pt x="1107533" y="104744"/>
                </a:lnTo>
                <a:lnTo>
                  <a:pt x="1111767" y="106595"/>
                </a:lnTo>
                <a:lnTo>
                  <a:pt x="1115737" y="108711"/>
                </a:lnTo>
                <a:lnTo>
                  <a:pt x="1119971" y="111092"/>
                </a:lnTo>
                <a:lnTo>
                  <a:pt x="1123941" y="113737"/>
                </a:lnTo>
                <a:lnTo>
                  <a:pt x="1127646" y="116382"/>
                </a:lnTo>
                <a:lnTo>
                  <a:pt x="1131351" y="119027"/>
                </a:lnTo>
                <a:lnTo>
                  <a:pt x="1134791" y="122201"/>
                </a:lnTo>
                <a:lnTo>
                  <a:pt x="1138496" y="125639"/>
                </a:lnTo>
                <a:lnTo>
                  <a:pt x="1141672" y="128813"/>
                </a:lnTo>
                <a:lnTo>
                  <a:pt x="1144583" y="132252"/>
                </a:lnTo>
                <a:lnTo>
                  <a:pt x="1147494" y="135955"/>
                </a:lnTo>
                <a:lnTo>
                  <a:pt x="1150141" y="139658"/>
                </a:lnTo>
                <a:lnTo>
                  <a:pt x="1152522" y="143890"/>
                </a:lnTo>
                <a:lnTo>
                  <a:pt x="1155169" y="147858"/>
                </a:lnTo>
                <a:lnTo>
                  <a:pt x="1157286" y="152090"/>
                </a:lnTo>
                <a:lnTo>
                  <a:pt x="1159139" y="156322"/>
                </a:lnTo>
                <a:lnTo>
                  <a:pt x="1160991" y="160818"/>
                </a:lnTo>
                <a:lnTo>
                  <a:pt x="1162579" y="165315"/>
                </a:lnTo>
                <a:lnTo>
                  <a:pt x="1163902" y="169811"/>
                </a:lnTo>
                <a:lnTo>
                  <a:pt x="1164961" y="174573"/>
                </a:lnTo>
                <a:lnTo>
                  <a:pt x="1165755" y="179334"/>
                </a:lnTo>
                <a:lnTo>
                  <a:pt x="1166284" y="184359"/>
                </a:lnTo>
                <a:lnTo>
                  <a:pt x="1166813" y="189120"/>
                </a:lnTo>
                <a:lnTo>
                  <a:pt x="1166813" y="194146"/>
                </a:lnTo>
                <a:lnTo>
                  <a:pt x="1166813" y="777111"/>
                </a:lnTo>
                <a:lnTo>
                  <a:pt x="1166813" y="782137"/>
                </a:lnTo>
                <a:lnTo>
                  <a:pt x="1166284" y="786898"/>
                </a:lnTo>
                <a:lnTo>
                  <a:pt x="1165755" y="791924"/>
                </a:lnTo>
                <a:lnTo>
                  <a:pt x="1164961" y="796949"/>
                </a:lnTo>
                <a:lnTo>
                  <a:pt x="1163902" y="801446"/>
                </a:lnTo>
                <a:lnTo>
                  <a:pt x="1162579" y="805942"/>
                </a:lnTo>
                <a:lnTo>
                  <a:pt x="1160991" y="810439"/>
                </a:lnTo>
                <a:lnTo>
                  <a:pt x="1159139" y="815200"/>
                </a:lnTo>
                <a:lnTo>
                  <a:pt x="1157286" y="819432"/>
                </a:lnTo>
                <a:lnTo>
                  <a:pt x="1155169" y="823400"/>
                </a:lnTo>
                <a:lnTo>
                  <a:pt x="1152522" y="827632"/>
                </a:lnTo>
                <a:lnTo>
                  <a:pt x="1150141" y="831335"/>
                </a:lnTo>
                <a:lnTo>
                  <a:pt x="1147494" y="835567"/>
                </a:lnTo>
                <a:lnTo>
                  <a:pt x="1144583" y="839005"/>
                </a:lnTo>
                <a:lnTo>
                  <a:pt x="1141672" y="842708"/>
                </a:lnTo>
                <a:lnTo>
                  <a:pt x="1138496" y="845882"/>
                </a:lnTo>
                <a:lnTo>
                  <a:pt x="1134791" y="849056"/>
                </a:lnTo>
                <a:lnTo>
                  <a:pt x="1131351" y="852495"/>
                </a:lnTo>
                <a:lnTo>
                  <a:pt x="1127646" y="855140"/>
                </a:lnTo>
                <a:lnTo>
                  <a:pt x="1123941" y="858049"/>
                </a:lnTo>
                <a:lnTo>
                  <a:pt x="1119971" y="860430"/>
                </a:lnTo>
                <a:lnTo>
                  <a:pt x="1115737" y="862811"/>
                </a:lnTo>
                <a:lnTo>
                  <a:pt x="1111767" y="864927"/>
                </a:lnTo>
                <a:lnTo>
                  <a:pt x="1107533" y="866778"/>
                </a:lnTo>
                <a:lnTo>
                  <a:pt x="1103034" y="868630"/>
                </a:lnTo>
                <a:lnTo>
                  <a:pt x="1098535" y="870217"/>
                </a:lnTo>
                <a:lnTo>
                  <a:pt x="1093772" y="871539"/>
                </a:lnTo>
                <a:lnTo>
                  <a:pt x="1089273" y="872597"/>
                </a:lnTo>
                <a:lnTo>
                  <a:pt x="1084509" y="873655"/>
                </a:lnTo>
                <a:lnTo>
                  <a:pt x="1079745" y="874184"/>
                </a:lnTo>
                <a:lnTo>
                  <a:pt x="1074717" y="874449"/>
                </a:lnTo>
                <a:lnTo>
                  <a:pt x="1069689" y="874713"/>
                </a:lnTo>
                <a:lnTo>
                  <a:pt x="97124" y="874713"/>
                </a:lnTo>
                <a:lnTo>
                  <a:pt x="92361" y="874449"/>
                </a:lnTo>
                <a:lnTo>
                  <a:pt x="87332" y="874184"/>
                </a:lnTo>
                <a:lnTo>
                  <a:pt x="82304" y="873655"/>
                </a:lnTo>
                <a:lnTo>
                  <a:pt x="77541" y="872597"/>
                </a:lnTo>
                <a:lnTo>
                  <a:pt x="73042" y="871539"/>
                </a:lnTo>
                <a:lnTo>
                  <a:pt x="68543" y="870217"/>
                </a:lnTo>
                <a:lnTo>
                  <a:pt x="63779" y="868630"/>
                </a:lnTo>
                <a:lnTo>
                  <a:pt x="59545" y="866778"/>
                </a:lnTo>
                <a:lnTo>
                  <a:pt x="55311" y="864927"/>
                </a:lnTo>
                <a:lnTo>
                  <a:pt x="51076" y="862811"/>
                </a:lnTo>
                <a:lnTo>
                  <a:pt x="47107" y="860430"/>
                </a:lnTo>
                <a:lnTo>
                  <a:pt x="42872" y="858049"/>
                </a:lnTo>
                <a:lnTo>
                  <a:pt x="39167" y="855140"/>
                </a:lnTo>
                <a:lnTo>
                  <a:pt x="35462" y="852495"/>
                </a:lnTo>
                <a:lnTo>
                  <a:pt x="32022" y="849056"/>
                </a:lnTo>
                <a:lnTo>
                  <a:pt x="28846" y="845882"/>
                </a:lnTo>
                <a:lnTo>
                  <a:pt x="25406" y="842708"/>
                </a:lnTo>
                <a:lnTo>
                  <a:pt x="22230" y="839005"/>
                </a:lnTo>
                <a:lnTo>
                  <a:pt x="19319" y="835567"/>
                </a:lnTo>
                <a:lnTo>
                  <a:pt x="16673" y="831335"/>
                </a:lnTo>
                <a:lnTo>
                  <a:pt x="14291" y="827632"/>
                </a:lnTo>
                <a:lnTo>
                  <a:pt x="11909" y="823400"/>
                </a:lnTo>
                <a:lnTo>
                  <a:pt x="9792" y="819432"/>
                </a:lnTo>
                <a:lnTo>
                  <a:pt x="7675" y="815200"/>
                </a:lnTo>
                <a:lnTo>
                  <a:pt x="5822" y="810439"/>
                </a:lnTo>
                <a:lnTo>
                  <a:pt x="4499" y="805942"/>
                </a:lnTo>
                <a:lnTo>
                  <a:pt x="3176" y="801446"/>
                </a:lnTo>
                <a:lnTo>
                  <a:pt x="2117" y="796949"/>
                </a:lnTo>
                <a:lnTo>
                  <a:pt x="1059" y="791924"/>
                </a:lnTo>
                <a:lnTo>
                  <a:pt x="529" y="786898"/>
                </a:lnTo>
                <a:lnTo>
                  <a:pt x="265" y="782137"/>
                </a:lnTo>
                <a:lnTo>
                  <a:pt x="40" y="777875"/>
                </a:lnTo>
                <a:lnTo>
                  <a:pt x="0" y="777875"/>
                </a:lnTo>
                <a:lnTo>
                  <a:pt x="0" y="777111"/>
                </a:lnTo>
                <a:lnTo>
                  <a:pt x="0" y="194146"/>
                </a:lnTo>
                <a:lnTo>
                  <a:pt x="0" y="193675"/>
                </a:lnTo>
                <a:lnTo>
                  <a:pt x="25" y="193675"/>
                </a:lnTo>
                <a:lnTo>
                  <a:pt x="265" y="189120"/>
                </a:lnTo>
                <a:lnTo>
                  <a:pt x="529" y="184359"/>
                </a:lnTo>
                <a:lnTo>
                  <a:pt x="1059" y="179334"/>
                </a:lnTo>
                <a:lnTo>
                  <a:pt x="2117" y="174573"/>
                </a:lnTo>
                <a:lnTo>
                  <a:pt x="3176" y="169811"/>
                </a:lnTo>
                <a:lnTo>
                  <a:pt x="4499" y="165315"/>
                </a:lnTo>
                <a:lnTo>
                  <a:pt x="5822" y="160818"/>
                </a:lnTo>
                <a:lnTo>
                  <a:pt x="7675" y="156322"/>
                </a:lnTo>
                <a:lnTo>
                  <a:pt x="9792" y="152090"/>
                </a:lnTo>
                <a:lnTo>
                  <a:pt x="11909" y="147858"/>
                </a:lnTo>
                <a:lnTo>
                  <a:pt x="14291" y="143890"/>
                </a:lnTo>
                <a:lnTo>
                  <a:pt x="16673" y="139658"/>
                </a:lnTo>
                <a:lnTo>
                  <a:pt x="19319" y="135955"/>
                </a:lnTo>
                <a:lnTo>
                  <a:pt x="22230" y="132252"/>
                </a:lnTo>
                <a:lnTo>
                  <a:pt x="25406" y="128813"/>
                </a:lnTo>
                <a:lnTo>
                  <a:pt x="28846" y="125639"/>
                </a:lnTo>
                <a:lnTo>
                  <a:pt x="32022" y="122201"/>
                </a:lnTo>
                <a:lnTo>
                  <a:pt x="35462" y="119027"/>
                </a:lnTo>
                <a:lnTo>
                  <a:pt x="39167" y="116382"/>
                </a:lnTo>
                <a:lnTo>
                  <a:pt x="42872" y="113737"/>
                </a:lnTo>
                <a:lnTo>
                  <a:pt x="47107" y="111092"/>
                </a:lnTo>
                <a:lnTo>
                  <a:pt x="51076" y="108711"/>
                </a:lnTo>
                <a:lnTo>
                  <a:pt x="55311" y="106595"/>
                </a:lnTo>
                <a:lnTo>
                  <a:pt x="59545" y="104744"/>
                </a:lnTo>
                <a:lnTo>
                  <a:pt x="63779" y="102892"/>
                </a:lnTo>
                <a:lnTo>
                  <a:pt x="68543" y="101305"/>
                </a:lnTo>
                <a:lnTo>
                  <a:pt x="73042" y="99983"/>
                </a:lnTo>
                <a:lnTo>
                  <a:pt x="77541" y="98925"/>
                </a:lnTo>
                <a:lnTo>
                  <a:pt x="82304" y="98131"/>
                </a:lnTo>
                <a:lnTo>
                  <a:pt x="87332" y="97602"/>
                </a:lnTo>
                <a:lnTo>
                  <a:pt x="92361" y="97073"/>
                </a:lnTo>
                <a:lnTo>
                  <a:pt x="97124" y="97073"/>
                </a:lnTo>
                <a:lnTo>
                  <a:pt x="194513" y="97073"/>
                </a:lnTo>
                <a:lnTo>
                  <a:pt x="194778" y="92047"/>
                </a:lnTo>
                <a:lnTo>
                  <a:pt x="195042" y="87286"/>
                </a:lnTo>
                <a:lnTo>
                  <a:pt x="195836" y="82261"/>
                </a:lnTo>
                <a:lnTo>
                  <a:pt x="196630" y="77500"/>
                </a:lnTo>
                <a:lnTo>
                  <a:pt x="197953" y="72739"/>
                </a:lnTo>
                <a:lnTo>
                  <a:pt x="199277" y="68242"/>
                </a:lnTo>
                <a:lnTo>
                  <a:pt x="200600" y="63481"/>
                </a:lnTo>
                <a:lnTo>
                  <a:pt x="202452" y="59249"/>
                </a:lnTo>
                <a:lnTo>
                  <a:pt x="204305" y="55017"/>
                </a:lnTo>
                <a:lnTo>
                  <a:pt x="206422" y="50785"/>
                </a:lnTo>
                <a:lnTo>
                  <a:pt x="208804" y="46553"/>
                </a:lnTo>
                <a:lnTo>
                  <a:pt x="211186" y="42585"/>
                </a:lnTo>
                <a:lnTo>
                  <a:pt x="213832" y="38882"/>
                </a:lnTo>
                <a:lnTo>
                  <a:pt x="217008" y="35179"/>
                </a:lnTo>
                <a:lnTo>
                  <a:pt x="219919" y="31741"/>
                </a:lnTo>
                <a:lnTo>
                  <a:pt x="223095" y="28302"/>
                </a:lnTo>
                <a:lnTo>
                  <a:pt x="226535" y="25128"/>
                </a:lnTo>
                <a:lnTo>
                  <a:pt x="229975" y="21954"/>
                </a:lnTo>
                <a:lnTo>
                  <a:pt x="233680" y="19309"/>
                </a:lnTo>
                <a:lnTo>
                  <a:pt x="237650" y="16664"/>
                </a:lnTo>
                <a:lnTo>
                  <a:pt x="241355" y="14019"/>
                </a:lnTo>
                <a:lnTo>
                  <a:pt x="245589" y="11903"/>
                </a:lnTo>
                <a:lnTo>
                  <a:pt x="249559" y="9522"/>
                </a:lnTo>
                <a:lnTo>
                  <a:pt x="254058" y="7406"/>
                </a:lnTo>
                <a:lnTo>
                  <a:pt x="258557" y="5819"/>
                </a:lnTo>
                <a:lnTo>
                  <a:pt x="262791" y="4232"/>
                </a:lnTo>
                <a:lnTo>
                  <a:pt x="267555" y="2910"/>
                </a:lnTo>
                <a:lnTo>
                  <a:pt x="272054" y="1852"/>
                </a:lnTo>
                <a:lnTo>
                  <a:pt x="277082" y="1058"/>
                </a:lnTo>
                <a:lnTo>
                  <a:pt x="281845" y="529"/>
                </a:lnTo>
                <a:lnTo>
                  <a:pt x="286874" y="265"/>
                </a:lnTo>
                <a:lnTo>
                  <a:pt x="291902" y="0"/>
                </a:lnTo>
                <a:close/>
              </a:path>
            </a:pathLst>
          </a:custGeom>
          <a:solidFill>
            <a:srgbClr val="FFFFFF"/>
          </a:solidFill>
          <a:ln>
            <a:noFill/>
          </a:ln>
        </p:spPr>
        <p:txBody>
          <a:bodyPr bIns="297000"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sz="1350">
              <a:solidFill>
                <a:srgbClr val="FFFFFF">
                  <a:lumMod val="1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0" name="文本框 139"/>
          <p:cNvSpPr txBox="1"/>
          <p:nvPr/>
        </p:nvSpPr>
        <p:spPr>
          <a:xfrm>
            <a:off x="455930" y="3688715"/>
            <a:ext cx="309880" cy="368300"/>
          </a:xfrm>
          <a:prstGeom prst="rect">
            <a:avLst/>
          </a:prstGeom>
          <a:noFill/>
        </p:spPr>
        <p:txBody>
          <a:bodyPr wrap="non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a:picLocks noChangeAspect="1"/>
          </p:cNvPicPr>
          <p:nvPr/>
        </p:nvPicPr>
        <p:blipFill>
          <a:blip r:embed="rId1"/>
          <a:stretch>
            <a:fillRect/>
          </a:stretch>
        </p:blipFill>
        <p:spPr>
          <a:xfrm>
            <a:off x="107315" y="763905"/>
            <a:ext cx="5266690" cy="1936750"/>
          </a:xfrm>
          <a:prstGeom prst="rect">
            <a:avLst/>
          </a:prstGeom>
          <a:noFill/>
          <a:ln>
            <a:noFill/>
          </a:ln>
        </p:spPr>
      </p:pic>
      <p:pic>
        <p:nvPicPr>
          <p:cNvPr id="4" name="图片 3"/>
          <p:cNvPicPr>
            <a:picLocks noChangeAspect="1"/>
          </p:cNvPicPr>
          <p:nvPr/>
        </p:nvPicPr>
        <p:blipFill>
          <a:blip r:embed="rId2"/>
          <a:stretch>
            <a:fillRect/>
          </a:stretch>
        </p:blipFill>
        <p:spPr>
          <a:xfrm>
            <a:off x="212090" y="3004185"/>
            <a:ext cx="5057775" cy="1940560"/>
          </a:xfrm>
          <a:prstGeom prst="rect">
            <a:avLst/>
          </a:prstGeom>
          <a:noFill/>
          <a:ln>
            <a:noFill/>
          </a:ln>
        </p:spPr>
      </p:pic>
      <p:cxnSp>
        <p:nvCxnSpPr>
          <p:cNvPr id="6" name="直接箭头连接符 5"/>
          <p:cNvCxnSpPr/>
          <p:nvPr/>
        </p:nvCxnSpPr>
        <p:spPr>
          <a:xfrm>
            <a:off x="3923665" y="2708275"/>
            <a:ext cx="0" cy="287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131820" y="2708275"/>
            <a:ext cx="0" cy="287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51520" y="267494"/>
            <a:ext cx="3211194" cy="533497"/>
            <a:chOff x="5514761" y="335479"/>
            <a:chExt cx="2626122" cy="533083"/>
          </a:xfrm>
        </p:grpSpPr>
        <p:sp>
          <p:nvSpPr>
            <p:cNvPr id="5" name="文本框 4"/>
            <p:cNvSpPr txBox="1"/>
            <p:nvPr/>
          </p:nvSpPr>
          <p:spPr>
            <a:xfrm>
              <a:off x="5514761" y="335479"/>
              <a:ext cx="2626122" cy="368014"/>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rPr>
                <a:t>人脸库动态更新</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514761" y="623642"/>
              <a:ext cx="1943314" cy="244920"/>
            </a:xfrm>
            <a:prstGeom prst="rect">
              <a:avLst/>
            </a:prstGeom>
            <a:noFill/>
          </p:spPr>
          <p:txBody>
            <a:bodyPr wrap="square" rtlCol="0">
              <a:spAutoFit/>
            </a:bodyPr>
            <a:p>
              <a:r>
                <a:rPr lang="en-US" altLang="zh-CN" sz="1000" dirty="0">
                  <a:solidFill>
                    <a:schemeClr val="bg1">
                      <a:lumMod val="50000"/>
                    </a:schemeClr>
                  </a:solidFill>
                </a:rPr>
                <a:t>Dynamic update of face database</a:t>
              </a:r>
              <a:endParaRPr lang="en-US" altLang="zh-CN" sz="1000" dirty="0">
                <a:solidFill>
                  <a:schemeClr val="bg1">
                    <a:lumMod val="50000"/>
                  </a:schemeClr>
                </a:solidFill>
              </a:endParaRPr>
            </a:p>
          </p:txBody>
        </p:sp>
      </p:grpSp>
      <p:sp>
        <p:nvSpPr>
          <p:cNvPr id="10" name="云形标注 9"/>
          <p:cNvSpPr/>
          <p:nvPr/>
        </p:nvSpPr>
        <p:spPr>
          <a:xfrm>
            <a:off x="4871085" y="1236345"/>
            <a:ext cx="4222750" cy="3502025"/>
          </a:xfrm>
          <a:prstGeom prst="cloudCallout">
            <a:avLst>
              <a:gd name="adj1" fmla="val 49052"/>
              <a:gd name="adj2" fmla="val 55113"/>
            </a:avLst>
          </a:prstGeom>
          <a:solidFill>
            <a:schemeClr val="accent5">
              <a:lumMod val="20000"/>
              <a:lumOff val="80000"/>
              <a:alpha val="86000"/>
            </a:schemeClr>
          </a:solidFill>
          <a:ln>
            <a:solidFill>
              <a:schemeClr val="accent1">
                <a:lumMod val="40000"/>
                <a:lumOff val="60000"/>
                <a:alpha val="8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5263515" y="1555750"/>
            <a:ext cx="3571240" cy="2588260"/>
          </a:xfrm>
          <a:prstGeom prst="rect">
            <a:avLst/>
          </a:prstGeom>
          <a:noFill/>
        </p:spPr>
        <p:txBody>
          <a:bodyPr wrap="square" rtlCol="0">
            <a:spAutoFit/>
          </a:bodyPr>
          <a:p>
            <a:pPr indent="226060" fontAlgn="auto">
              <a:lnSpc>
                <a:spcPct val="140000"/>
              </a:lnSpc>
              <a:extLst>
                <a:ext uri="{35155182-B16C-46BC-9424-99874614C6A1}">
                  <wpsdc:indentchars xmlns:wpsdc="http://www.wps.cn/officeDocument/2017/drawingmlCustomData" val="127" checksum="2443001313"/>
                </a:ext>
              </a:extLst>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如图所示，在识别成功后在该用户</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人脸库达标率达到</a:t>
            </a:r>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，剔除人脸库中与闸机识别成功人脸欧氏距离最大的一个该用户人脸信息，添加闸机识别时的人脸，对</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用户人脸库进行动态更新</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indent="226060" fontAlgn="auto">
              <a:lnSpc>
                <a:spcPct val="140000"/>
              </a:lnSpc>
              <a:extLst>
                <a:ext uri="{35155182-B16C-46BC-9424-99874614C6A1}">
                  <wpsdc:indentchars xmlns:wpsdc="http://www.wps.cn/officeDocument/2017/drawingmlCustomData" val="127" checksum="2443001313"/>
                </a:ext>
              </a:extLst>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通过设置</a:t>
            </a: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指定阈值动态更新人脸库操作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，让用户的人脸信息可靠地动态更新，进而</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提升</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人脸识别的</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准确性</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520" y="267494"/>
            <a:ext cx="3211194" cy="533497"/>
            <a:chOff x="5514761" y="335479"/>
            <a:chExt cx="2626122" cy="533083"/>
          </a:xfrm>
        </p:grpSpPr>
        <p:sp>
          <p:nvSpPr>
            <p:cNvPr id="5" name="文本框 4"/>
            <p:cNvSpPr txBox="1"/>
            <p:nvPr/>
          </p:nvSpPr>
          <p:spPr>
            <a:xfrm>
              <a:off x="5514761" y="335479"/>
              <a:ext cx="2626122"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人脸库动态更新</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14761" y="623642"/>
              <a:ext cx="1943314" cy="244920"/>
            </a:xfrm>
            <a:prstGeom prst="rect">
              <a:avLst/>
            </a:prstGeom>
            <a:noFill/>
          </p:spPr>
          <p:txBody>
            <a:bodyPr wrap="square" rtlCol="0">
              <a:spAutoFit/>
            </a:bodyPr>
            <a:lstStyle/>
            <a:p>
              <a:r>
                <a:rPr lang="en-US" altLang="zh-CN" sz="1000" dirty="0">
                  <a:solidFill>
                    <a:schemeClr val="bg1">
                      <a:lumMod val="50000"/>
                    </a:schemeClr>
                  </a:solidFill>
                </a:rPr>
                <a:t>Dynamic update of face database</a:t>
              </a:r>
              <a:endParaRPr lang="en-US" altLang="zh-CN" sz="1000" dirty="0">
                <a:solidFill>
                  <a:schemeClr val="bg1">
                    <a:lumMod val="50000"/>
                  </a:schemeClr>
                </a:solidFill>
              </a:endParaRPr>
            </a:p>
          </p:txBody>
        </p:sp>
      </p:grpSp>
      <p:pic>
        <p:nvPicPr>
          <p:cNvPr id="3" name="图片 2" descr="3e8786324c87f45490908dd43167ad2"/>
          <p:cNvPicPr>
            <a:picLocks noChangeAspect="1"/>
          </p:cNvPicPr>
          <p:nvPr>
            <p:custDataLst>
              <p:tags r:id="rId1"/>
            </p:custDataLst>
          </p:nvPr>
        </p:nvPicPr>
        <p:blipFill>
          <a:blip r:embed="rId2"/>
          <a:stretch>
            <a:fillRect/>
          </a:stretch>
        </p:blipFill>
        <p:spPr>
          <a:xfrm>
            <a:off x="1331595" y="768350"/>
            <a:ext cx="6410960" cy="4334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51520" y="267494"/>
            <a:ext cx="1512168" cy="537307"/>
            <a:chOff x="5514761" y="335479"/>
            <a:chExt cx="1943314" cy="536890"/>
          </a:xfrm>
        </p:grpSpPr>
        <p:sp>
          <p:nvSpPr>
            <p:cNvPr id="19" name="文本框 18"/>
            <p:cNvSpPr txBox="1"/>
            <p:nvPr/>
          </p:nvSpPr>
          <p:spPr>
            <a:xfrm>
              <a:off x="5514761" y="335479"/>
              <a:ext cx="1872208"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活体</a:t>
              </a:r>
              <a:r>
                <a:rPr lang="zh-CN" altLang="en-US" dirty="0">
                  <a:latin typeface="微软雅黑" panose="020B0503020204020204" pitchFamily="34" charset="-122"/>
                  <a:ea typeface="微软雅黑" panose="020B0503020204020204" pitchFamily="34" charset="-122"/>
                </a:rPr>
                <a:t>检测</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514761" y="627449"/>
              <a:ext cx="1943314" cy="244920"/>
            </a:xfrm>
            <a:prstGeom prst="rect">
              <a:avLst/>
            </a:prstGeom>
            <a:noFill/>
          </p:spPr>
          <p:txBody>
            <a:bodyPr wrap="square" rtlCol="0">
              <a:spAutoFit/>
            </a:bodyPr>
            <a:lstStyle/>
            <a:p>
              <a:r>
                <a:rPr lang="zh-CN" altLang="en-US" sz="1000" dirty="0">
                  <a:solidFill>
                    <a:schemeClr val="bg1">
                      <a:lumMod val="50000"/>
                    </a:schemeClr>
                  </a:solidFill>
                </a:rPr>
                <a:t>In vivo detection</a:t>
              </a:r>
              <a:endParaRPr lang="zh-CN" altLang="en-US" sz="1000" dirty="0">
                <a:solidFill>
                  <a:schemeClr val="bg1">
                    <a:lumMod val="50000"/>
                  </a:schemeClr>
                </a:solidFill>
              </a:endParaRPr>
            </a:p>
          </p:txBody>
        </p:sp>
      </p:grpSp>
      <p:pic>
        <p:nvPicPr>
          <p:cNvPr id="23" name="图片 1"/>
          <p:cNvPicPr>
            <a:picLocks noChangeAspect="1"/>
          </p:cNvPicPr>
          <p:nvPr/>
        </p:nvPicPr>
        <p:blipFill>
          <a:blip r:embed="rId1"/>
          <a:stretch>
            <a:fillRect/>
          </a:stretch>
        </p:blipFill>
        <p:spPr>
          <a:xfrm>
            <a:off x="179705" y="915670"/>
            <a:ext cx="3834765" cy="1922145"/>
          </a:xfrm>
          <a:prstGeom prst="rect">
            <a:avLst/>
          </a:prstGeom>
          <a:noFill/>
          <a:ln>
            <a:noFill/>
          </a:ln>
        </p:spPr>
      </p:pic>
      <p:pic>
        <p:nvPicPr>
          <p:cNvPr id="25" name="图片 2"/>
          <p:cNvPicPr>
            <a:picLocks noChangeAspect="1"/>
          </p:cNvPicPr>
          <p:nvPr/>
        </p:nvPicPr>
        <p:blipFill>
          <a:blip r:embed="rId2"/>
          <a:stretch>
            <a:fillRect/>
          </a:stretch>
        </p:blipFill>
        <p:spPr>
          <a:xfrm>
            <a:off x="1547495" y="3272790"/>
            <a:ext cx="1653540" cy="906780"/>
          </a:xfrm>
          <a:prstGeom prst="rect">
            <a:avLst/>
          </a:prstGeom>
          <a:noFill/>
          <a:ln>
            <a:noFill/>
          </a:ln>
        </p:spPr>
      </p:pic>
      <p:cxnSp>
        <p:nvCxnSpPr>
          <p:cNvPr id="22" name="直接箭头连接符 21"/>
          <p:cNvCxnSpPr/>
          <p:nvPr/>
        </p:nvCxnSpPr>
        <p:spPr>
          <a:xfrm flipV="1">
            <a:off x="2339340" y="627380"/>
            <a:ext cx="575945" cy="28829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915285" y="339725"/>
            <a:ext cx="895350" cy="368300"/>
          </a:xfrm>
          <a:prstGeom prst="rect">
            <a:avLst/>
          </a:prstGeom>
          <a:noFill/>
        </p:spPr>
        <p:txBody>
          <a:bodyPr wrap="square" rtlCol="0">
            <a:spAutoFit/>
          </a:bodyPr>
          <a:p>
            <a:r>
              <a:rPr lang="zh-CN" altLang="en-US">
                <a:solidFill>
                  <a:srgbClr val="002060"/>
                </a:solidFill>
                <a:effectLst/>
                <a:latin typeface="微软雅黑" panose="020B0503020204020204" pitchFamily="34" charset="-122"/>
                <a:ea typeface="微软雅黑" panose="020B0503020204020204" pitchFamily="34" charset="-122"/>
              </a:rPr>
              <a:t>真人</a:t>
            </a:r>
            <a:endParaRPr lang="zh-CN" altLang="en-US">
              <a:solidFill>
                <a:srgbClr val="002060"/>
              </a:solidFill>
              <a:effectLst/>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a:off x="3203575" y="4227830"/>
            <a:ext cx="720090" cy="50419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810635" y="4660265"/>
            <a:ext cx="1659890" cy="368300"/>
          </a:xfrm>
          <a:prstGeom prst="rect">
            <a:avLst/>
          </a:prstGeom>
          <a:noFill/>
        </p:spPr>
        <p:txBody>
          <a:bodyPr wrap="square" rtlCol="0">
            <a:spAutoFit/>
            <a:scene3d>
              <a:camera prst="orthographicFront"/>
              <a:lightRig rig="threePt" dir="t"/>
            </a:scene3d>
          </a:bodyPr>
          <a:p>
            <a:r>
              <a:rPr lang="zh-CN" altLang="en-US" b="1">
                <a:solidFill>
                  <a:srgbClr val="002060"/>
                </a:solidFill>
                <a:effectLst/>
              </a:rPr>
              <a:t>活体得分</a:t>
            </a:r>
            <a:endParaRPr lang="zh-CN" altLang="en-US" b="1">
              <a:solidFill>
                <a:srgbClr val="002060"/>
              </a:solidFill>
              <a:effectLst/>
            </a:endParaRPr>
          </a:p>
        </p:txBody>
      </p:sp>
      <p:pic>
        <p:nvPicPr>
          <p:cNvPr id="29" name="图片 5"/>
          <p:cNvPicPr>
            <a:picLocks noChangeAspect="1"/>
          </p:cNvPicPr>
          <p:nvPr/>
        </p:nvPicPr>
        <p:blipFill>
          <a:blip r:embed="rId3"/>
          <a:stretch>
            <a:fillRect/>
          </a:stretch>
        </p:blipFill>
        <p:spPr>
          <a:xfrm>
            <a:off x="5652135" y="3220085"/>
            <a:ext cx="1592580" cy="935990"/>
          </a:xfrm>
          <a:prstGeom prst="rect">
            <a:avLst/>
          </a:prstGeom>
          <a:noFill/>
          <a:ln>
            <a:noFill/>
          </a:ln>
        </p:spPr>
      </p:pic>
      <p:cxnSp>
        <p:nvCxnSpPr>
          <p:cNvPr id="30" name="直接箭头连接符 29"/>
          <p:cNvCxnSpPr/>
          <p:nvPr/>
        </p:nvCxnSpPr>
        <p:spPr>
          <a:xfrm flipH="1">
            <a:off x="4787900" y="4227830"/>
            <a:ext cx="791845" cy="50419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31" name="图片 30" descr="屏幕截图 2022-07-06 182938"/>
          <p:cNvPicPr>
            <a:picLocks noChangeAspect="1"/>
          </p:cNvPicPr>
          <p:nvPr/>
        </p:nvPicPr>
        <p:blipFill>
          <a:blip r:embed="rId4"/>
          <a:stretch>
            <a:fillRect/>
          </a:stretch>
        </p:blipFill>
        <p:spPr>
          <a:xfrm>
            <a:off x="4787900" y="915670"/>
            <a:ext cx="3553459" cy="1922400"/>
          </a:xfrm>
          <a:prstGeom prst="rect">
            <a:avLst/>
          </a:prstGeom>
        </p:spPr>
      </p:pic>
      <p:cxnSp>
        <p:nvCxnSpPr>
          <p:cNvPr id="32" name="直接箭头连接符 31"/>
          <p:cNvCxnSpPr/>
          <p:nvPr/>
        </p:nvCxnSpPr>
        <p:spPr>
          <a:xfrm flipH="1" flipV="1">
            <a:off x="5939790" y="635635"/>
            <a:ext cx="575945" cy="2876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363845" y="339725"/>
            <a:ext cx="795655" cy="368300"/>
          </a:xfrm>
          <a:prstGeom prst="rect">
            <a:avLst/>
          </a:prstGeom>
          <a:noFill/>
        </p:spPr>
        <p:txBody>
          <a:bodyPr wrap="square" rtlCol="0">
            <a:spAutoFit/>
          </a:bodyPr>
          <a:p>
            <a:r>
              <a:rPr lang="zh-CN" altLang="en-US">
                <a:solidFill>
                  <a:srgbClr val="002060"/>
                </a:solidFill>
                <a:effectLst/>
                <a:latin typeface="微软雅黑" panose="020B0503020204020204" pitchFamily="34" charset="-122"/>
                <a:ea typeface="微软雅黑" panose="020B0503020204020204" pitchFamily="34" charset="-122"/>
              </a:rPr>
              <a:t>假人</a:t>
            </a:r>
            <a:endParaRPr lang="zh-CN" altLang="en-US">
              <a:solidFill>
                <a:srgbClr val="002060"/>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2999" y="1578975"/>
            <a:ext cx="1728192" cy="923330"/>
          </a:xfrm>
          <a:prstGeom prst="rect">
            <a:avLst/>
          </a:prstGeom>
          <a:noFill/>
        </p:spPr>
        <p:txBody>
          <a:bodyPr wrap="square" rtlCol="0">
            <a:spAutoFit/>
          </a:bodyPr>
          <a:lstStyle/>
          <a:p>
            <a:r>
              <a:rPr lang="zh-CN" altLang="en-US" sz="5400" dirty="0">
                <a:latin typeface="微软雅黑" panose="020B0503020204020204" pitchFamily="34" charset="-122"/>
                <a:ea typeface="微软雅黑" panose="020B0503020204020204" pitchFamily="34" charset="-122"/>
              </a:rPr>
              <a:t>目录</a:t>
            </a:r>
            <a:endParaRPr lang="zh-CN" altLang="en-US" sz="5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63220" y="2344469"/>
            <a:ext cx="3288699" cy="830997"/>
          </a:xfrm>
          <a:prstGeom prst="rect">
            <a:avLst/>
          </a:prstGeom>
          <a:noFill/>
        </p:spPr>
        <p:txBody>
          <a:bodyPr wrap="square" rtlCol="0">
            <a:spAutoFit/>
          </a:bodyPr>
          <a:lstStyle/>
          <a:p>
            <a:r>
              <a:rPr lang="en-US" altLang="zh-CN" sz="4800" dirty="0"/>
              <a:t>CONTENTS</a:t>
            </a:r>
            <a:endParaRPr lang="zh-CN" altLang="en-US" sz="4800"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5736" y="1321312"/>
            <a:ext cx="1180993" cy="1180993"/>
          </a:xfrm>
          <a:prstGeom prst="rect">
            <a:avLst/>
          </a:prstGeom>
        </p:spPr>
      </p:pic>
      <p:sp>
        <p:nvSpPr>
          <p:cNvPr id="9" name="文本框 8"/>
          <p:cNvSpPr txBox="1"/>
          <p:nvPr/>
        </p:nvSpPr>
        <p:spPr>
          <a:xfrm>
            <a:off x="4506647" y="224240"/>
            <a:ext cx="917847"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000" b="0" i="0" u="none" strike="noStrike" kern="1200" cap="none" spc="0" normalizeH="0" baseline="0" noProof="0" dirty="0">
                <a:ln>
                  <a:noFill/>
                </a:ln>
                <a:solidFill>
                  <a:schemeClr val="accent5"/>
                </a:solidFill>
                <a:effectLst/>
                <a:uLnTx/>
                <a:uFillTx/>
                <a:latin typeface="Arial" panose="020B0604020202020204" pitchFamily="34" charset="0"/>
                <a:ea typeface="宋体" panose="02010600030101010101" pitchFamily="2" charset="-122"/>
                <a:cs typeface="Arial" panose="020B0604020202020204" pitchFamily="34" charset="0"/>
              </a:rPr>
              <a:t>01</a:t>
            </a:r>
            <a:endParaRPr kumimoji="0" lang="en-US" altLang="zh-CN" sz="5000" b="0" i="0" u="none" strike="noStrike" kern="1200" cap="none" spc="0" normalizeH="0" baseline="0" noProof="0" dirty="0">
              <a:ln>
                <a:noFill/>
              </a:ln>
              <a:solidFill>
                <a:schemeClr val="accent5"/>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 name="文本框 11"/>
          <p:cNvSpPr txBox="1"/>
          <p:nvPr/>
        </p:nvSpPr>
        <p:spPr>
          <a:xfrm>
            <a:off x="4503321" y="1150422"/>
            <a:ext cx="914520" cy="1138773"/>
          </a:xfrm>
          <a:prstGeom prst="rect">
            <a:avLst/>
          </a:prstGeom>
          <a:noFill/>
        </p:spPr>
        <p:txBody>
          <a:bodyPr wrap="square" rtlCol="0">
            <a:spAutoFit/>
          </a:bodyPr>
          <a:lstStyle/>
          <a:p>
            <a:r>
              <a:rPr lang="en-US" altLang="zh-CN" sz="5000" dirty="0">
                <a:latin typeface="Arial" panose="020B0604020202020204" pitchFamily="34" charset="0"/>
                <a:cs typeface="Arial" panose="020B0604020202020204" pitchFamily="34" charset="0"/>
              </a:rPr>
              <a:t>02</a:t>
            </a:r>
            <a:endParaRPr lang="zh-CN" altLang="en-US" sz="5000" dirty="0">
              <a:latin typeface="Arial" panose="020B0604020202020204" pitchFamily="34" charset="0"/>
              <a:cs typeface="Arial" panose="020B0604020202020204" pitchFamily="34" charset="0"/>
            </a:endParaRPr>
          </a:p>
          <a:p>
            <a:endParaRPr lang="zh-CN" altLang="en-US" dirty="0"/>
          </a:p>
        </p:txBody>
      </p:sp>
      <p:sp>
        <p:nvSpPr>
          <p:cNvPr id="16" name="文本框 15"/>
          <p:cNvSpPr txBox="1"/>
          <p:nvPr/>
        </p:nvSpPr>
        <p:spPr>
          <a:xfrm>
            <a:off x="4499993" y="2054086"/>
            <a:ext cx="914520" cy="861774"/>
          </a:xfrm>
          <a:prstGeom prst="rect">
            <a:avLst/>
          </a:prstGeom>
          <a:noFill/>
        </p:spPr>
        <p:txBody>
          <a:bodyPr wrap="square">
            <a:spAutoFit/>
          </a:bodyPr>
          <a:lstStyle/>
          <a:p>
            <a:r>
              <a:rPr lang="en-US" altLang="zh-CN" sz="5000" dirty="0">
                <a:solidFill>
                  <a:schemeClr val="accent5"/>
                </a:solidFill>
                <a:latin typeface="Arial" panose="020B0604020202020204" pitchFamily="34" charset="0"/>
                <a:cs typeface="Arial" panose="020B0604020202020204" pitchFamily="34" charset="0"/>
              </a:rPr>
              <a:t>03</a:t>
            </a:r>
            <a:endParaRPr lang="en-US" altLang="zh-CN" sz="5000" dirty="0">
              <a:solidFill>
                <a:schemeClr val="accent5"/>
              </a:solidFill>
              <a:latin typeface="Arial" panose="020B0604020202020204" pitchFamily="34" charset="0"/>
              <a:cs typeface="Arial" panose="020B0604020202020204" pitchFamily="34" charset="0"/>
            </a:endParaRPr>
          </a:p>
        </p:txBody>
      </p:sp>
      <p:sp>
        <p:nvSpPr>
          <p:cNvPr id="18" name="文本框 17"/>
          <p:cNvSpPr txBox="1"/>
          <p:nvPr/>
        </p:nvSpPr>
        <p:spPr>
          <a:xfrm>
            <a:off x="4499992" y="2957750"/>
            <a:ext cx="924501" cy="861774"/>
          </a:xfrm>
          <a:prstGeom prst="rect">
            <a:avLst/>
          </a:prstGeom>
          <a:noFill/>
        </p:spPr>
        <p:txBody>
          <a:bodyPr wrap="square">
            <a:spAutoFit/>
          </a:bodyPr>
          <a:lstStyle/>
          <a:p>
            <a:r>
              <a:rPr lang="en-US" altLang="zh-CN" sz="5000" dirty="0">
                <a:latin typeface="Arial" panose="020B0604020202020204" pitchFamily="34" charset="0"/>
                <a:cs typeface="Arial" panose="020B0604020202020204" pitchFamily="34" charset="0"/>
              </a:rPr>
              <a:t>04</a:t>
            </a:r>
            <a:endParaRPr lang="zh-CN" altLang="en-US" sz="5000" dirty="0">
              <a:latin typeface="Arial" panose="020B0604020202020204" pitchFamily="34" charset="0"/>
              <a:cs typeface="Arial" panose="020B0604020202020204" pitchFamily="34" charset="0"/>
            </a:endParaRPr>
          </a:p>
        </p:txBody>
      </p:sp>
      <p:sp>
        <p:nvSpPr>
          <p:cNvPr id="20" name="文本框 19"/>
          <p:cNvSpPr txBox="1"/>
          <p:nvPr/>
        </p:nvSpPr>
        <p:spPr>
          <a:xfrm>
            <a:off x="4519154" y="3926567"/>
            <a:ext cx="924501" cy="861774"/>
          </a:xfrm>
          <a:prstGeom prst="rect">
            <a:avLst/>
          </a:prstGeom>
          <a:noFill/>
        </p:spPr>
        <p:txBody>
          <a:bodyPr wrap="square">
            <a:spAutoFit/>
          </a:bodyPr>
          <a:lstStyle/>
          <a:p>
            <a:r>
              <a:rPr lang="en-US" altLang="zh-CN" sz="5000" dirty="0">
                <a:solidFill>
                  <a:schemeClr val="accent5"/>
                </a:solidFill>
                <a:latin typeface="Arial" panose="020B0604020202020204" pitchFamily="34" charset="0"/>
                <a:cs typeface="Arial" panose="020B0604020202020204" pitchFamily="34" charset="0"/>
              </a:rPr>
              <a:t>05</a:t>
            </a:r>
            <a:endParaRPr lang="en-US" altLang="zh-CN" sz="5000" dirty="0">
              <a:solidFill>
                <a:schemeClr val="accent5"/>
              </a:solidFill>
              <a:latin typeface="Arial" panose="020B0604020202020204" pitchFamily="34" charset="0"/>
              <a:cs typeface="Arial" panose="020B0604020202020204" pitchFamily="34" charset="0"/>
            </a:endParaRPr>
          </a:p>
        </p:txBody>
      </p:sp>
      <p:sp>
        <p:nvSpPr>
          <p:cNvPr id="21" name="文本框 20"/>
          <p:cNvSpPr txBox="1"/>
          <p:nvPr/>
        </p:nvSpPr>
        <p:spPr>
          <a:xfrm>
            <a:off x="5514761" y="335479"/>
            <a:ext cx="1872208"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项目背景</a:t>
            </a:r>
            <a:endParaRPr lang="zh-CN" altLang="en-US" sz="24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5514761" y="1262109"/>
            <a:ext cx="1872208"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项目设计</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5514761" y="2199840"/>
            <a:ext cx="1872208"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项目实现</a:t>
            </a:r>
            <a:endParaRPr lang="zh-CN" altLang="en-US" sz="24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5537115" y="3106247"/>
            <a:ext cx="1872208"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项目特色</a:t>
            </a:r>
            <a:endParaRPr lang="zh-CN" altLang="en-US" sz="2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5514761" y="4099125"/>
            <a:ext cx="1872208"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项目演示</a:t>
            </a:r>
            <a:endParaRPr lang="zh-CN" altLang="en-US" sz="24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5537115" y="709644"/>
            <a:ext cx="1943314" cy="276999"/>
          </a:xfrm>
          <a:prstGeom prst="rect">
            <a:avLst/>
          </a:prstGeom>
          <a:noFill/>
        </p:spPr>
        <p:txBody>
          <a:bodyPr wrap="square" rtlCol="0">
            <a:spAutoFit/>
          </a:bodyPr>
          <a:lstStyle/>
          <a:p>
            <a:r>
              <a:rPr lang="en-US" altLang="zh-CN" sz="1200" dirty="0">
                <a:solidFill>
                  <a:schemeClr val="bg1">
                    <a:lumMod val="50000"/>
                  </a:schemeClr>
                </a:solidFill>
              </a:rPr>
              <a:t>Project background</a:t>
            </a:r>
            <a:endParaRPr lang="zh-CN" altLang="en-US" sz="1200" dirty="0">
              <a:solidFill>
                <a:schemeClr val="bg1">
                  <a:lumMod val="50000"/>
                </a:schemeClr>
              </a:solidFill>
            </a:endParaRPr>
          </a:p>
        </p:txBody>
      </p:sp>
      <p:sp>
        <p:nvSpPr>
          <p:cNvPr id="27" name="文本框 26"/>
          <p:cNvSpPr txBox="1"/>
          <p:nvPr/>
        </p:nvSpPr>
        <p:spPr>
          <a:xfrm>
            <a:off x="5527888" y="1654029"/>
            <a:ext cx="1943314" cy="276999"/>
          </a:xfrm>
          <a:prstGeom prst="rect">
            <a:avLst/>
          </a:prstGeom>
          <a:noFill/>
        </p:spPr>
        <p:txBody>
          <a:bodyPr wrap="square" rtlCol="0">
            <a:spAutoFit/>
          </a:bodyPr>
          <a:lstStyle/>
          <a:p>
            <a:r>
              <a:rPr lang="en-US" altLang="zh-CN" sz="1200" dirty="0">
                <a:solidFill>
                  <a:schemeClr val="bg1">
                    <a:lumMod val="50000"/>
                  </a:schemeClr>
                </a:solidFill>
              </a:rPr>
              <a:t>Project design</a:t>
            </a:r>
            <a:endParaRPr lang="zh-CN" altLang="en-US" sz="1200" dirty="0">
              <a:solidFill>
                <a:schemeClr val="bg1">
                  <a:lumMod val="50000"/>
                </a:schemeClr>
              </a:solidFill>
            </a:endParaRPr>
          </a:p>
        </p:txBody>
      </p:sp>
      <p:sp>
        <p:nvSpPr>
          <p:cNvPr id="28" name="文本框 27"/>
          <p:cNvSpPr txBox="1"/>
          <p:nvPr/>
        </p:nvSpPr>
        <p:spPr>
          <a:xfrm>
            <a:off x="5537115" y="2560650"/>
            <a:ext cx="1943314" cy="276999"/>
          </a:xfrm>
          <a:prstGeom prst="rect">
            <a:avLst/>
          </a:prstGeom>
          <a:noFill/>
        </p:spPr>
        <p:txBody>
          <a:bodyPr wrap="square" rtlCol="0">
            <a:spAutoFit/>
          </a:bodyPr>
          <a:lstStyle/>
          <a:p>
            <a:r>
              <a:rPr lang="en-US" altLang="zh-CN" sz="1200" dirty="0">
                <a:solidFill>
                  <a:schemeClr val="bg1">
                    <a:lumMod val="50000"/>
                  </a:schemeClr>
                </a:solidFill>
              </a:rPr>
              <a:t>Project realization</a:t>
            </a:r>
            <a:endParaRPr lang="zh-CN" altLang="en-US" sz="1200" dirty="0">
              <a:solidFill>
                <a:schemeClr val="bg1">
                  <a:lumMod val="50000"/>
                </a:schemeClr>
              </a:solidFill>
            </a:endParaRPr>
          </a:p>
        </p:txBody>
      </p:sp>
      <p:sp>
        <p:nvSpPr>
          <p:cNvPr id="29" name="文本框 28"/>
          <p:cNvSpPr txBox="1"/>
          <p:nvPr/>
        </p:nvSpPr>
        <p:spPr>
          <a:xfrm>
            <a:off x="5537115" y="3467271"/>
            <a:ext cx="1943314" cy="276999"/>
          </a:xfrm>
          <a:prstGeom prst="rect">
            <a:avLst/>
          </a:prstGeom>
          <a:noFill/>
        </p:spPr>
        <p:txBody>
          <a:bodyPr wrap="square" rtlCol="0">
            <a:spAutoFit/>
          </a:bodyPr>
          <a:lstStyle/>
          <a:p>
            <a:r>
              <a:rPr lang="en-US" altLang="zh-CN" sz="1200" dirty="0">
                <a:solidFill>
                  <a:schemeClr val="bg1">
                    <a:lumMod val="50000"/>
                  </a:schemeClr>
                </a:solidFill>
              </a:rPr>
              <a:t>Project features</a:t>
            </a:r>
            <a:endParaRPr lang="zh-CN" altLang="en-US" sz="1200" dirty="0">
              <a:solidFill>
                <a:schemeClr val="bg1">
                  <a:lumMod val="50000"/>
                </a:schemeClr>
              </a:solidFill>
            </a:endParaRPr>
          </a:p>
        </p:txBody>
      </p:sp>
      <p:sp>
        <p:nvSpPr>
          <p:cNvPr id="30" name="文本框 29"/>
          <p:cNvSpPr txBox="1"/>
          <p:nvPr/>
        </p:nvSpPr>
        <p:spPr>
          <a:xfrm>
            <a:off x="5514761" y="4435976"/>
            <a:ext cx="1943314" cy="276999"/>
          </a:xfrm>
          <a:prstGeom prst="rect">
            <a:avLst/>
          </a:prstGeom>
          <a:noFill/>
        </p:spPr>
        <p:txBody>
          <a:bodyPr wrap="square" rtlCol="0">
            <a:spAutoFit/>
          </a:bodyPr>
          <a:lstStyle/>
          <a:p>
            <a:r>
              <a:rPr lang="en-US" altLang="zh-CN" sz="1200" dirty="0">
                <a:solidFill>
                  <a:schemeClr val="bg1">
                    <a:lumMod val="50000"/>
                  </a:schemeClr>
                </a:solidFill>
              </a:rPr>
              <a:t>Project demonstration</a:t>
            </a:r>
            <a:endParaRPr lang="zh-CN" altLang="en-US" sz="1200" dirty="0">
              <a:solidFill>
                <a:schemeClr val="bg1">
                  <a:lumMod val="50000"/>
                </a:schemeClr>
              </a:solidFill>
            </a:endParaRPr>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318749"/>
            <a:ext cx="1180993" cy="1180993"/>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ppt_x"/>
                                          </p:val>
                                        </p:tav>
                                        <p:tav tm="100000">
                                          <p:val>
                                            <p:strVal val="#ppt_x"/>
                                          </p:val>
                                        </p:tav>
                                      </p:tavLst>
                                    </p:anim>
                                    <p:anim calcmode="lin" valueType="num">
                                      <p:cBhvr additive="base">
                                        <p:cTn id="8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2" grpId="0"/>
      <p:bldP spid="16" grpId="0"/>
      <p:bldP spid="18" grpId="0"/>
      <p:bldP spid="20" grpId="0"/>
      <p:bldP spid="21" grpId="0"/>
      <p:bldP spid="22" grpId="0"/>
      <p:bldP spid="23" grpId="0"/>
      <p:bldP spid="24" grpId="0"/>
      <p:bldP spid="25" grpId="0"/>
      <p:bldP spid="26" grpId="0"/>
      <p:bldP spid="27" grpId="0"/>
      <p:bldP spid="28" grpId="0"/>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51520" y="267494"/>
            <a:ext cx="2874010" cy="537210"/>
            <a:chOff x="5514761" y="335479"/>
            <a:chExt cx="2585409" cy="536793"/>
          </a:xfrm>
        </p:grpSpPr>
        <p:sp>
          <p:nvSpPr>
            <p:cNvPr id="24" name="文本框 23"/>
            <p:cNvSpPr txBox="1"/>
            <p:nvPr/>
          </p:nvSpPr>
          <p:spPr>
            <a:xfrm>
              <a:off x="5514761" y="335479"/>
              <a:ext cx="1872208"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多个闸机并发</a:t>
              </a:r>
              <a:r>
                <a:rPr lang="zh-CN" altLang="en-US" dirty="0">
                  <a:latin typeface="微软雅黑" panose="020B0503020204020204" pitchFamily="34" charset="-122"/>
                  <a:ea typeface="微软雅黑" panose="020B0503020204020204" pitchFamily="34" charset="-122"/>
                </a:rPr>
                <a:t>签到</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5514761" y="627352"/>
              <a:ext cx="2585409" cy="244920"/>
            </a:xfrm>
            <a:prstGeom prst="rect">
              <a:avLst/>
            </a:prstGeom>
            <a:noFill/>
          </p:spPr>
          <p:txBody>
            <a:bodyPr wrap="square" rtlCol="0">
              <a:spAutoFit/>
            </a:bodyPr>
            <a:lstStyle/>
            <a:p>
              <a:r>
                <a:rPr lang="en-US" altLang="zh-CN" sz="1000" dirty="0">
                  <a:solidFill>
                    <a:schemeClr val="bg1">
                      <a:lumMod val="50000"/>
                    </a:schemeClr>
                  </a:solidFill>
                </a:rPr>
                <a:t>Multiple gates are checked in concurrently</a:t>
              </a:r>
              <a:endParaRPr lang="en-US" altLang="zh-CN" sz="1000" dirty="0">
                <a:solidFill>
                  <a:schemeClr val="bg1">
                    <a:lumMod val="50000"/>
                  </a:schemeClr>
                </a:solidFill>
              </a:endParaRPr>
            </a:p>
          </p:txBody>
        </p:sp>
      </p:grpSp>
      <p:pic>
        <p:nvPicPr>
          <p:cNvPr id="6" name="图片 5" descr="32303038313139313b3230303831303933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923665" y="2499995"/>
            <a:ext cx="914400" cy="914400"/>
          </a:xfrm>
          <a:prstGeom prst="rect">
            <a:avLst/>
          </a:prstGeom>
        </p:spPr>
      </p:pic>
      <p:pic>
        <p:nvPicPr>
          <p:cNvPr id="7" name="图片 6" descr="闸机"/>
          <p:cNvPicPr>
            <a:picLocks noChangeAspect="1"/>
          </p:cNvPicPr>
          <p:nvPr>
            <p:custDataLst>
              <p:tags r:id="rId3"/>
            </p:custDataLst>
          </p:nvPr>
        </p:nvPicPr>
        <p:blipFill>
          <a:blip r:embed="rId4"/>
          <a:stretch>
            <a:fillRect/>
          </a:stretch>
        </p:blipFill>
        <p:spPr>
          <a:xfrm>
            <a:off x="772160" y="3101340"/>
            <a:ext cx="2517775" cy="1931670"/>
          </a:xfrm>
          <a:prstGeom prst="rect">
            <a:avLst/>
          </a:prstGeom>
        </p:spPr>
      </p:pic>
      <p:pic>
        <p:nvPicPr>
          <p:cNvPr id="4" name="图片 3" descr="32313539383832353b32313539383831383bd1adbbb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75965" y="2560320"/>
            <a:ext cx="541020" cy="541020"/>
          </a:xfrm>
          <a:prstGeom prst="rect">
            <a:avLst/>
          </a:prstGeom>
        </p:spPr>
      </p:pic>
      <p:pic>
        <p:nvPicPr>
          <p:cNvPr id="5" name="图片 4" descr="32313539383832353b32313539383831383bd1adbbb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3800" y="2571750"/>
            <a:ext cx="541020" cy="541020"/>
          </a:xfrm>
          <a:prstGeom prst="rect">
            <a:avLst/>
          </a:prstGeom>
        </p:spPr>
      </p:pic>
      <p:pic>
        <p:nvPicPr>
          <p:cNvPr id="3" name="图片 2" descr="并发签到1"/>
          <p:cNvPicPr>
            <a:picLocks noChangeAspect="1"/>
          </p:cNvPicPr>
          <p:nvPr>
            <p:custDataLst>
              <p:tags r:id="rId7"/>
            </p:custDataLst>
          </p:nvPr>
        </p:nvPicPr>
        <p:blipFill>
          <a:blip r:embed="rId8"/>
          <a:stretch>
            <a:fillRect/>
          </a:stretch>
        </p:blipFill>
        <p:spPr>
          <a:xfrm>
            <a:off x="772160" y="804545"/>
            <a:ext cx="2517775" cy="1931035"/>
          </a:xfrm>
          <a:prstGeom prst="rect">
            <a:avLst/>
          </a:prstGeom>
        </p:spPr>
      </p:pic>
      <p:pic>
        <p:nvPicPr>
          <p:cNvPr id="10" name="图片 9" descr="并发签到2"/>
          <p:cNvPicPr>
            <a:picLocks noChangeAspect="1"/>
          </p:cNvPicPr>
          <p:nvPr>
            <p:custDataLst>
              <p:tags r:id="rId9"/>
            </p:custDataLst>
          </p:nvPr>
        </p:nvPicPr>
        <p:blipFill>
          <a:blip r:embed="rId10"/>
          <a:stretch>
            <a:fillRect/>
          </a:stretch>
        </p:blipFill>
        <p:spPr>
          <a:xfrm>
            <a:off x="5544820" y="771525"/>
            <a:ext cx="2500630" cy="1931035"/>
          </a:xfrm>
          <a:prstGeom prst="rect">
            <a:avLst/>
          </a:prstGeom>
        </p:spPr>
      </p:pic>
      <p:pic>
        <p:nvPicPr>
          <p:cNvPr id="11" name="图片 10" descr="闸机"/>
          <p:cNvPicPr>
            <a:picLocks noChangeAspect="1"/>
          </p:cNvPicPr>
          <p:nvPr>
            <p:custDataLst>
              <p:tags r:id="rId11"/>
            </p:custDataLst>
          </p:nvPr>
        </p:nvPicPr>
        <p:blipFill>
          <a:blip r:embed="rId4"/>
          <a:stretch>
            <a:fillRect/>
          </a:stretch>
        </p:blipFill>
        <p:spPr>
          <a:xfrm>
            <a:off x="5544820" y="3147695"/>
            <a:ext cx="2517775" cy="1931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520" y="267494"/>
            <a:ext cx="3211194" cy="537307"/>
            <a:chOff x="5514761" y="335479"/>
            <a:chExt cx="2626122" cy="536890"/>
          </a:xfrm>
        </p:grpSpPr>
        <p:sp>
          <p:nvSpPr>
            <p:cNvPr id="5" name="文本框 4"/>
            <p:cNvSpPr txBox="1"/>
            <p:nvPr/>
          </p:nvSpPr>
          <p:spPr>
            <a:xfrm>
              <a:off x="5514761" y="335479"/>
              <a:ext cx="2626122"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批量导入</a:t>
              </a:r>
              <a:r>
                <a:rPr lang="zh-CN" altLang="en-US" dirty="0">
                  <a:latin typeface="微软雅黑" panose="020B0503020204020204" pitchFamily="34" charset="-122"/>
                  <a:ea typeface="微软雅黑" panose="020B0503020204020204" pitchFamily="34" charset="-122"/>
                </a:rPr>
                <a:t>参会用户</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14761" y="627449"/>
              <a:ext cx="1943314" cy="244920"/>
            </a:xfrm>
            <a:prstGeom prst="rect">
              <a:avLst/>
            </a:prstGeom>
            <a:noFill/>
          </p:spPr>
          <p:txBody>
            <a:bodyPr wrap="square" rtlCol="0">
              <a:spAutoFit/>
            </a:bodyPr>
            <a:lstStyle/>
            <a:p>
              <a:r>
                <a:rPr lang="en-US" altLang="zh-CN" sz="1000" dirty="0">
                  <a:solidFill>
                    <a:schemeClr val="bg1">
                      <a:lumMod val="50000"/>
                    </a:schemeClr>
                  </a:solidFill>
                </a:rPr>
                <a:t>Batch import users</a:t>
              </a:r>
              <a:endParaRPr lang="en-US" altLang="zh-CN" sz="1000" dirty="0">
                <a:solidFill>
                  <a:schemeClr val="bg1">
                    <a:lumMod val="50000"/>
                  </a:schemeClr>
                </a:solidFill>
              </a:endParaRPr>
            </a:p>
          </p:txBody>
        </p:sp>
      </p:grpSp>
      <p:sp>
        <p:nvSpPr>
          <p:cNvPr id="7" name="文本框 6"/>
          <p:cNvSpPr txBox="1"/>
          <p:nvPr/>
        </p:nvSpPr>
        <p:spPr>
          <a:xfrm>
            <a:off x="3564255" y="4715510"/>
            <a:ext cx="2785110" cy="368300"/>
          </a:xfrm>
          <a:prstGeom prst="rect">
            <a:avLst/>
          </a:prstGeom>
          <a:noFill/>
        </p:spPr>
        <p:txBody>
          <a:bodyPr wrap="non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图片</a:t>
            </a:r>
            <a:r>
              <a:rPr lang="zh-CN" altLang="en-US">
                <a:latin typeface="微软雅黑" panose="020B0503020204020204" pitchFamily="34" charset="-122"/>
                <a:ea typeface="微软雅黑" panose="020B0503020204020204" pitchFamily="34" charset="-122"/>
                <a:cs typeface="微软雅黑" panose="020B0503020204020204" pitchFamily="34" charset="-122"/>
              </a:rPr>
              <a:t>批量导入、</a:t>
            </a:r>
            <a:r>
              <a:rPr lang="en-US" altLang="zh-CN">
                <a:latin typeface="微软雅黑" panose="020B0503020204020204" pitchFamily="34" charset="-122"/>
                <a:ea typeface="微软雅黑" panose="020B0503020204020204" pitchFamily="34" charset="-122"/>
                <a:cs typeface="微软雅黑" panose="020B0503020204020204" pitchFamily="34" charset="-122"/>
              </a:rPr>
              <a:t>Excel</a:t>
            </a:r>
            <a:r>
              <a:rPr lang="zh-CN" altLang="en-US">
                <a:latin typeface="微软雅黑" panose="020B0503020204020204" pitchFamily="34" charset="-122"/>
                <a:ea typeface="微软雅黑" panose="020B0503020204020204" pitchFamily="34" charset="-122"/>
                <a:cs typeface="微软雅黑" panose="020B0503020204020204" pitchFamily="34" charset="-122"/>
              </a:rPr>
              <a:t>导入</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批量上传"/>
          <p:cNvPicPr>
            <a:picLocks noChangeAspect="1"/>
          </p:cNvPicPr>
          <p:nvPr/>
        </p:nvPicPr>
        <p:blipFill>
          <a:blip r:embed="rId1"/>
          <a:stretch>
            <a:fillRect/>
          </a:stretch>
        </p:blipFill>
        <p:spPr>
          <a:xfrm>
            <a:off x="1403350" y="804545"/>
            <a:ext cx="6322060" cy="3910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520" y="267494"/>
            <a:ext cx="3211194" cy="537307"/>
            <a:chOff x="5514761" y="335479"/>
            <a:chExt cx="2626122" cy="536890"/>
          </a:xfrm>
        </p:grpSpPr>
        <p:sp>
          <p:nvSpPr>
            <p:cNvPr id="5" name="文本框 4"/>
            <p:cNvSpPr txBox="1"/>
            <p:nvPr/>
          </p:nvSpPr>
          <p:spPr>
            <a:xfrm>
              <a:off x="5514761" y="335479"/>
              <a:ext cx="2626122"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管理功能多元化</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14761" y="627449"/>
              <a:ext cx="1943314" cy="244920"/>
            </a:xfrm>
            <a:prstGeom prst="rect">
              <a:avLst/>
            </a:prstGeom>
            <a:noFill/>
          </p:spPr>
          <p:txBody>
            <a:bodyPr wrap="square" rtlCol="0">
              <a:spAutoFit/>
            </a:bodyPr>
            <a:lstStyle/>
            <a:p>
              <a:r>
                <a:rPr lang="en-US" altLang="zh-CN" sz="1000" dirty="0">
                  <a:solidFill>
                    <a:schemeClr val="bg1">
                      <a:lumMod val="50000"/>
                    </a:schemeClr>
                  </a:solidFill>
                </a:rPr>
                <a:t>Diversified management functions</a:t>
              </a:r>
              <a:endParaRPr lang="en-US" altLang="zh-CN" sz="1000" dirty="0">
                <a:solidFill>
                  <a:schemeClr val="bg1">
                    <a:lumMod val="50000"/>
                  </a:schemeClr>
                </a:solidFill>
              </a:endParaRPr>
            </a:p>
          </p:txBody>
        </p:sp>
      </p:grpSp>
      <p:grpSp>
        <p:nvGrpSpPr>
          <p:cNvPr id="70" name="组合 69"/>
          <p:cNvGrpSpPr/>
          <p:nvPr/>
        </p:nvGrpSpPr>
        <p:grpSpPr>
          <a:xfrm>
            <a:off x="179070" y="280670"/>
            <a:ext cx="9044305" cy="2354580"/>
            <a:chOff x="544" y="1120"/>
            <a:chExt cx="14243" cy="3708"/>
          </a:xfrm>
        </p:grpSpPr>
        <p:sp>
          <p:nvSpPr>
            <p:cNvPr id="54" name="文本框 53"/>
            <p:cNvSpPr txBox="1"/>
            <p:nvPr/>
          </p:nvSpPr>
          <p:spPr>
            <a:xfrm>
              <a:off x="12809" y="4344"/>
              <a:ext cx="1978" cy="483"/>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人员管理</a:t>
              </a:r>
              <a:endParaRPr lang="zh-CN" altLang="en-US" sz="1400" b="1">
                <a:latin typeface="微软雅黑" panose="020B0503020204020204" pitchFamily="34" charset="-122"/>
                <a:ea typeface="微软雅黑" panose="020B0503020204020204" pitchFamily="34" charset="-122"/>
              </a:endParaRPr>
            </a:p>
          </p:txBody>
        </p:sp>
        <p:grpSp>
          <p:nvGrpSpPr>
            <p:cNvPr id="69" name="组合 68"/>
            <p:cNvGrpSpPr/>
            <p:nvPr/>
          </p:nvGrpSpPr>
          <p:grpSpPr>
            <a:xfrm>
              <a:off x="544" y="1120"/>
              <a:ext cx="13534" cy="3708"/>
              <a:chOff x="544" y="1120"/>
              <a:chExt cx="13534" cy="3708"/>
            </a:xfrm>
          </p:grpSpPr>
          <p:pic>
            <p:nvPicPr>
              <p:cNvPr id="26" name="图片 25" descr="31393935333136303b363735393434303bb8f6c8cbd6d0d0c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5" y="3359"/>
                <a:ext cx="986" cy="986"/>
              </a:xfrm>
              <a:prstGeom prst="rect">
                <a:avLst/>
              </a:prstGeom>
            </p:spPr>
          </p:pic>
          <p:pic>
            <p:nvPicPr>
              <p:cNvPr id="29" name="图片 28" descr="32313535353435323b32313535353435303bd4b6b3ccbbe1d2e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2" y="3325"/>
                <a:ext cx="1105" cy="1105"/>
              </a:xfrm>
              <a:prstGeom prst="rect">
                <a:avLst/>
              </a:prstGeom>
            </p:spPr>
          </p:pic>
          <p:pic>
            <p:nvPicPr>
              <p:cNvPr id="31" name="图片 30" descr="32313535353439353b32313535353438323bbbe1d2e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6" y="3246"/>
                <a:ext cx="1221" cy="1213"/>
              </a:xfrm>
              <a:prstGeom prst="rect">
                <a:avLst/>
              </a:prstGeom>
            </p:spPr>
          </p:pic>
          <p:pic>
            <p:nvPicPr>
              <p:cNvPr id="34" name="图片 33" descr="32313536313733353b32313536313734363bb9dcc0e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31" y="3379"/>
                <a:ext cx="947" cy="947"/>
              </a:xfrm>
              <a:prstGeom prst="rect">
                <a:avLst/>
              </a:prstGeom>
            </p:spPr>
          </p:pic>
          <p:pic>
            <p:nvPicPr>
              <p:cNvPr id="35" name="图片 34" descr="32313534343230383b32313534343230303bb9dcc0ed"/>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0" y="3353"/>
                <a:ext cx="991" cy="991"/>
              </a:xfrm>
              <a:prstGeom prst="rect">
                <a:avLst/>
              </a:prstGeom>
            </p:spPr>
          </p:pic>
          <p:sp>
            <p:nvSpPr>
              <p:cNvPr id="10" name="泪滴形 9"/>
              <p:cNvSpPr/>
              <p:nvPr>
                <p:custDataLst>
                  <p:tags r:id="rId11"/>
                </p:custDataLst>
              </p:nvPr>
            </p:nvSpPr>
            <p:spPr>
              <a:xfrm>
                <a:off x="6459" y="1120"/>
                <a:ext cx="1850" cy="1297"/>
              </a:xfrm>
              <a:prstGeom prst="teardrop">
                <a:avLst/>
              </a:prstGeom>
              <a:noFill/>
              <a:ln w="44450" cmpd="sng">
                <a:solidFill>
                  <a:schemeClr val="accent4">
                    <a:lumMod val="60000"/>
                    <a:lumOff val="40000"/>
                  </a:scheme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Arial" panose="020B0604020202020204" pitchFamily="34" charset="0"/>
                  </a:rPr>
                  <a:t>功能</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Arial" panose="020B0604020202020204" pitchFamily="34" charset="0"/>
                  </a:rPr>
                  <a:t>菜单</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文本框 35"/>
              <p:cNvSpPr txBox="1"/>
              <p:nvPr/>
            </p:nvSpPr>
            <p:spPr>
              <a:xfrm>
                <a:off x="11531" y="3021"/>
                <a:ext cx="475" cy="564"/>
              </a:xfrm>
              <a:prstGeom prst="rect">
                <a:avLst/>
              </a:prstGeom>
              <a:noFill/>
            </p:spPr>
            <p:txBody>
              <a:bodyPr wrap="square" rtlCol="0">
                <a:spAutoFit/>
              </a:bodyPr>
              <a:p>
                <a:endParaRPr lang="zh-CN" altLang="en-US"/>
              </a:p>
            </p:txBody>
          </p:sp>
          <p:grpSp>
            <p:nvGrpSpPr>
              <p:cNvPr id="66" name="组合 65"/>
              <p:cNvGrpSpPr/>
              <p:nvPr/>
            </p:nvGrpSpPr>
            <p:grpSpPr>
              <a:xfrm>
                <a:off x="1190" y="2454"/>
                <a:ext cx="12374" cy="891"/>
                <a:chOff x="1190" y="2441"/>
                <a:chExt cx="12374" cy="1171"/>
              </a:xfrm>
            </p:grpSpPr>
            <p:grpSp>
              <p:nvGrpSpPr>
                <p:cNvPr id="16" name="组合 15"/>
                <p:cNvGrpSpPr/>
                <p:nvPr/>
              </p:nvGrpSpPr>
              <p:grpSpPr>
                <a:xfrm rot="10800000">
                  <a:off x="1190" y="2441"/>
                  <a:ext cx="12374" cy="1160"/>
                  <a:chOff x="3467099" y="3350313"/>
                  <a:chExt cx="5257804" cy="1205872"/>
                </a:xfrm>
              </p:grpSpPr>
              <p:cxnSp>
                <p:nvCxnSpPr>
                  <p:cNvPr id="17" name="肘形连接符 16"/>
                  <p:cNvCxnSpPr/>
                  <p:nvPr>
                    <p:custDataLst>
                      <p:tags r:id="rId12"/>
                    </p:custDataLst>
                  </p:nvPr>
                </p:nvCxnSpPr>
                <p:spPr>
                  <a:xfrm rot="16200000" flipV="1">
                    <a:off x="4178614" y="2638798"/>
                    <a:ext cx="1205871" cy="2628902"/>
                  </a:xfrm>
                  <a:prstGeom prst="bentConnector3">
                    <a:avLst/>
                  </a:prstGeom>
                  <a:ln w="38100">
                    <a:solidFill>
                      <a:schemeClr val="accent4">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19" name="肘形连接符 18"/>
                  <p:cNvCxnSpPr/>
                  <p:nvPr>
                    <p:custDataLst>
                      <p:tags r:id="rId13"/>
                    </p:custDataLst>
                  </p:nvPr>
                </p:nvCxnSpPr>
                <p:spPr>
                  <a:xfrm rot="5400000" flipH="1" flipV="1">
                    <a:off x="6807516" y="2638798"/>
                    <a:ext cx="1205871" cy="2628903"/>
                  </a:xfrm>
                  <a:prstGeom prst="bentConnector3">
                    <a:avLst/>
                  </a:prstGeom>
                  <a:ln w="38100">
                    <a:solidFill>
                      <a:schemeClr val="accent4">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grpSp>
            <p:cxnSp>
              <p:nvCxnSpPr>
                <p:cNvPr id="20" name="肘形连接符 19"/>
                <p:cNvCxnSpPr/>
                <p:nvPr>
                  <p:custDataLst>
                    <p:tags r:id="rId14"/>
                  </p:custDataLst>
                </p:nvPr>
              </p:nvCxnSpPr>
              <p:spPr>
                <a:xfrm rot="5400000" flipV="1">
                  <a:off x="3054" y="3302"/>
                  <a:ext cx="589" cy="3"/>
                </a:xfrm>
                <a:prstGeom prst="bentConnector3">
                  <a:avLst/>
                </a:prstGeom>
                <a:ln w="38100">
                  <a:solidFill>
                    <a:schemeClr val="accent4">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21" name="肘形连接符 20"/>
                <p:cNvCxnSpPr/>
                <p:nvPr>
                  <p:custDataLst>
                    <p:tags r:id="rId15"/>
                  </p:custDataLst>
                </p:nvPr>
              </p:nvCxnSpPr>
              <p:spPr>
                <a:xfrm rot="5400000" flipV="1">
                  <a:off x="7090" y="3292"/>
                  <a:ext cx="589" cy="3"/>
                </a:xfrm>
                <a:prstGeom prst="bentConnector3">
                  <a:avLst>
                    <a:gd name="adj1" fmla="val 48099"/>
                  </a:avLst>
                </a:prstGeom>
                <a:ln w="38100">
                  <a:solidFill>
                    <a:schemeClr val="accent4">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22" name="肘形连接符 21"/>
                <p:cNvCxnSpPr/>
                <p:nvPr>
                  <p:custDataLst>
                    <p:tags r:id="rId16"/>
                  </p:custDataLst>
                </p:nvPr>
              </p:nvCxnSpPr>
              <p:spPr>
                <a:xfrm rot="5400000" flipV="1">
                  <a:off x="5228" y="3305"/>
                  <a:ext cx="589" cy="3"/>
                </a:xfrm>
                <a:prstGeom prst="bentConnector3">
                  <a:avLst>
                    <a:gd name="adj1" fmla="val 25643"/>
                  </a:avLst>
                </a:prstGeom>
                <a:ln w="38100">
                  <a:solidFill>
                    <a:schemeClr val="accent4">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23" name="肘形连接符 22"/>
                <p:cNvCxnSpPr/>
                <p:nvPr>
                  <p:custDataLst>
                    <p:tags r:id="rId17"/>
                  </p:custDataLst>
                </p:nvPr>
              </p:nvCxnSpPr>
              <p:spPr>
                <a:xfrm rot="5400000" flipV="1">
                  <a:off x="8952" y="3314"/>
                  <a:ext cx="589" cy="3"/>
                </a:xfrm>
                <a:prstGeom prst="bentConnector3">
                  <a:avLst>
                    <a:gd name="adj1" fmla="val 50001"/>
                  </a:avLst>
                </a:prstGeom>
                <a:ln w="38100">
                  <a:solidFill>
                    <a:schemeClr val="accent4">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38" name="肘形连接符 37"/>
                <p:cNvCxnSpPr/>
                <p:nvPr>
                  <p:custDataLst>
                    <p:tags r:id="rId18"/>
                  </p:custDataLst>
                </p:nvPr>
              </p:nvCxnSpPr>
              <p:spPr>
                <a:xfrm rot="5400000" flipV="1">
                  <a:off x="11126" y="3317"/>
                  <a:ext cx="589" cy="3"/>
                </a:xfrm>
                <a:prstGeom prst="bentConnector3">
                  <a:avLst>
                    <a:gd name="adj1" fmla="val 60000"/>
                  </a:avLst>
                </a:prstGeom>
                <a:ln w="38100">
                  <a:solidFill>
                    <a:schemeClr val="accent4">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grpSp>
          <p:pic>
            <p:nvPicPr>
              <p:cNvPr id="43" name="图片 42" descr="32313535353432363b32313535353431323bd4b6b3ccbbe1d2e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43" y="3374"/>
                <a:ext cx="1007" cy="1007"/>
              </a:xfrm>
              <a:prstGeom prst="rect">
                <a:avLst/>
              </a:prstGeom>
            </p:spPr>
          </p:pic>
          <p:pic>
            <p:nvPicPr>
              <p:cNvPr id="44" name="图片 43" descr="333438343932353b333437363639373bb9dcc0ed"/>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81" y="3379"/>
                <a:ext cx="880" cy="880"/>
              </a:xfrm>
              <a:prstGeom prst="rect">
                <a:avLst/>
              </a:prstGeom>
            </p:spPr>
          </p:pic>
          <p:sp>
            <p:nvSpPr>
              <p:cNvPr id="48" name="文本框 47"/>
              <p:cNvSpPr txBox="1"/>
              <p:nvPr/>
            </p:nvSpPr>
            <p:spPr>
              <a:xfrm>
                <a:off x="544" y="4344"/>
                <a:ext cx="1454" cy="483"/>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个人中心</a:t>
                </a:r>
                <a:endParaRPr lang="zh-CN" altLang="en-US" sz="1400" b="1">
                  <a:latin typeface="微软雅黑" panose="020B0503020204020204" pitchFamily="34" charset="-122"/>
                  <a:ea typeface="微软雅黑" panose="020B0503020204020204" pitchFamily="34" charset="-122"/>
                </a:endParaRPr>
              </a:p>
            </p:txBody>
          </p:sp>
          <p:sp>
            <p:nvSpPr>
              <p:cNvPr id="49" name="文本框 48"/>
              <p:cNvSpPr txBox="1"/>
              <p:nvPr/>
            </p:nvSpPr>
            <p:spPr>
              <a:xfrm>
                <a:off x="2675" y="4345"/>
                <a:ext cx="1454" cy="483"/>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我的会议</a:t>
                </a:r>
                <a:endParaRPr lang="zh-CN" altLang="en-US" sz="1400" b="1">
                  <a:latin typeface="微软雅黑" panose="020B0503020204020204" pitchFamily="34" charset="-122"/>
                  <a:ea typeface="微软雅黑" panose="020B0503020204020204" pitchFamily="34" charset="-122"/>
                </a:endParaRPr>
              </a:p>
            </p:txBody>
          </p:sp>
          <p:sp>
            <p:nvSpPr>
              <p:cNvPr id="50" name="文本框 49"/>
              <p:cNvSpPr txBox="1"/>
              <p:nvPr/>
            </p:nvSpPr>
            <p:spPr>
              <a:xfrm>
                <a:off x="4956" y="4344"/>
                <a:ext cx="1454" cy="483"/>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预订会议</a:t>
                </a:r>
                <a:endParaRPr lang="zh-CN" altLang="en-US" sz="1400" b="1">
                  <a:latin typeface="微软雅黑" panose="020B0503020204020204" pitchFamily="34" charset="-122"/>
                  <a:ea typeface="微软雅黑" panose="020B0503020204020204" pitchFamily="34" charset="-122"/>
                </a:endParaRPr>
              </a:p>
            </p:txBody>
          </p:sp>
          <p:sp>
            <p:nvSpPr>
              <p:cNvPr id="51" name="文本框 50"/>
              <p:cNvSpPr txBox="1"/>
              <p:nvPr/>
            </p:nvSpPr>
            <p:spPr>
              <a:xfrm>
                <a:off x="6806" y="4344"/>
                <a:ext cx="1454" cy="483"/>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会议管理</a:t>
                </a:r>
                <a:endParaRPr lang="zh-CN" altLang="en-US" sz="1400" b="1">
                  <a:latin typeface="微软雅黑" panose="020B0503020204020204" pitchFamily="34" charset="-122"/>
                  <a:ea typeface="微软雅黑" panose="020B0503020204020204" pitchFamily="34" charset="-122"/>
                </a:endParaRPr>
              </a:p>
            </p:txBody>
          </p:sp>
          <p:sp>
            <p:nvSpPr>
              <p:cNvPr id="52" name="文本框 51"/>
              <p:cNvSpPr txBox="1"/>
              <p:nvPr/>
            </p:nvSpPr>
            <p:spPr>
              <a:xfrm>
                <a:off x="8555" y="4344"/>
                <a:ext cx="1978" cy="483"/>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会议室管理</a:t>
                </a:r>
                <a:endParaRPr lang="zh-CN" altLang="en-US" sz="1400" b="1">
                  <a:latin typeface="微软雅黑" panose="020B0503020204020204" pitchFamily="34" charset="-122"/>
                  <a:ea typeface="微软雅黑" panose="020B0503020204020204" pitchFamily="34" charset="-122"/>
                </a:endParaRPr>
              </a:p>
            </p:txBody>
          </p:sp>
          <p:sp>
            <p:nvSpPr>
              <p:cNvPr id="53" name="文本框 52"/>
              <p:cNvSpPr txBox="1"/>
              <p:nvPr/>
            </p:nvSpPr>
            <p:spPr>
              <a:xfrm>
                <a:off x="10828" y="4344"/>
                <a:ext cx="1978" cy="483"/>
              </a:xfrm>
              <a:prstGeom prst="rect">
                <a:avLst/>
              </a:prstGeom>
              <a:noFill/>
            </p:spPr>
            <p:txBody>
              <a:bodyPr wrap="square" rtlCol="0">
                <a:spAutoFit/>
              </a:bodyPr>
              <a:p>
                <a:r>
                  <a:rPr lang="zh-CN" altLang="en-US" sz="1400" b="1">
                    <a:latin typeface="微软雅黑" panose="020B0503020204020204" pitchFamily="34" charset="-122"/>
                    <a:ea typeface="微软雅黑" panose="020B0503020204020204" pitchFamily="34" charset="-122"/>
                  </a:rPr>
                  <a:t>部门管理</a:t>
                </a:r>
                <a:endParaRPr lang="zh-CN" altLang="en-US" sz="1400" b="1">
                  <a:latin typeface="微软雅黑" panose="020B0503020204020204" pitchFamily="34" charset="-122"/>
                  <a:ea typeface="微软雅黑" panose="020B0503020204020204" pitchFamily="34" charset="-122"/>
                </a:endParaRPr>
              </a:p>
            </p:txBody>
          </p:sp>
          <p:sp>
            <p:nvSpPr>
              <p:cNvPr id="56" name="文本框 55"/>
              <p:cNvSpPr txBox="1"/>
              <p:nvPr/>
            </p:nvSpPr>
            <p:spPr>
              <a:xfrm>
                <a:off x="8166" y="3033"/>
                <a:ext cx="488" cy="580"/>
              </a:xfrm>
              <a:prstGeom prst="rect">
                <a:avLst/>
              </a:prstGeom>
              <a:noFill/>
            </p:spPr>
            <p:txBody>
              <a:bodyPr wrap="none" rtlCol="0">
                <a:spAutoFit/>
              </a:bodyPr>
              <a:p>
                <a:endParaRPr lang="zh-CN" altLang="en-US"/>
              </a:p>
            </p:txBody>
          </p:sp>
        </p:grpSp>
      </p:grpSp>
      <p:grpSp>
        <p:nvGrpSpPr>
          <p:cNvPr id="105" name="组合 104"/>
          <p:cNvGrpSpPr/>
          <p:nvPr/>
        </p:nvGrpSpPr>
        <p:grpSpPr>
          <a:xfrm>
            <a:off x="274320" y="2588260"/>
            <a:ext cx="853440" cy="432435"/>
            <a:chOff x="282" y="5141"/>
            <a:chExt cx="1344" cy="681"/>
          </a:xfrm>
        </p:grpSpPr>
        <p:cxnSp>
          <p:nvCxnSpPr>
            <p:cNvPr id="77" name="直接箭头连接符 76"/>
            <p:cNvCxnSpPr/>
            <p:nvPr>
              <p:custDataLst>
                <p:tags r:id="rId23"/>
              </p:custDataLst>
            </p:nvPr>
          </p:nvCxnSpPr>
          <p:spPr>
            <a:xfrm>
              <a:off x="954" y="5286"/>
              <a:ext cx="0" cy="536"/>
            </a:xfrm>
            <a:prstGeom prst="straightConnector1">
              <a:avLst/>
            </a:prstGeom>
            <a:ln w="25400">
              <a:solidFill>
                <a:schemeClr val="accent2">
                  <a:lumMod val="60000"/>
                  <a:lumOff val="40000"/>
                </a:schemeClr>
              </a:solidFill>
              <a:headEnd w="lg" len="lg"/>
              <a:tailEnd type="triangle"/>
            </a:ln>
          </p:spPr>
          <p:style>
            <a:lnRef idx="1">
              <a:srgbClr val="5B9BD5"/>
            </a:lnRef>
            <a:fillRef idx="0">
              <a:srgbClr val="5B9BD5"/>
            </a:fillRef>
            <a:effectRef idx="0">
              <a:srgbClr val="5B9BD5"/>
            </a:effectRef>
            <a:fontRef idx="minor">
              <a:sysClr val="windowText" lastClr="000000"/>
            </a:fontRef>
          </p:style>
        </p:cxnSp>
        <p:grpSp>
          <p:nvGrpSpPr>
            <p:cNvPr id="85" name="组合 84"/>
            <p:cNvGrpSpPr/>
            <p:nvPr>
              <p:custDataLst>
                <p:tags r:id="rId24"/>
              </p:custDataLst>
            </p:nvPr>
          </p:nvGrpSpPr>
          <p:grpSpPr>
            <a:xfrm rot="10800000">
              <a:off x="282" y="5141"/>
              <a:ext cx="1344" cy="681"/>
              <a:chOff x="3467099" y="3350313"/>
              <a:chExt cx="5257804" cy="1205871"/>
            </a:xfrm>
          </p:grpSpPr>
          <p:cxnSp>
            <p:nvCxnSpPr>
              <p:cNvPr id="86" name="肘形连接符 85"/>
              <p:cNvCxnSpPr/>
              <p:nvPr>
                <p:custDataLst>
                  <p:tags r:id="rId25"/>
                </p:custDataLst>
              </p:nvPr>
            </p:nvCxnSpPr>
            <p:spPr>
              <a:xfrm rot="16200000" flipV="1">
                <a:off x="4178614" y="2638798"/>
                <a:ext cx="1205871" cy="2628902"/>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87" name="肘形连接符 86"/>
              <p:cNvCxnSpPr/>
              <p:nvPr>
                <p:custDataLst>
                  <p:tags r:id="rId26"/>
                </p:custDataLst>
              </p:nvPr>
            </p:nvCxnSpPr>
            <p:spPr>
              <a:xfrm rot="5400000" flipH="1" flipV="1">
                <a:off x="6807516" y="2638798"/>
                <a:ext cx="1205871" cy="2628903"/>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grpSp>
      </p:grpSp>
      <p:grpSp>
        <p:nvGrpSpPr>
          <p:cNvPr id="120" name="组合 119"/>
          <p:cNvGrpSpPr/>
          <p:nvPr/>
        </p:nvGrpSpPr>
        <p:grpSpPr>
          <a:xfrm>
            <a:off x="96520" y="3030855"/>
            <a:ext cx="1216025" cy="1315720"/>
            <a:chOff x="154" y="5556"/>
            <a:chExt cx="1915" cy="2072"/>
          </a:xfrm>
        </p:grpSpPr>
        <p:grpSp>
          <p:nvGrpSpPr>
            <p:cNvPr id="109" name="组合 108"/>
            <p:cNvGrpSpPr/>
            <p:nvPr/>
          </p:nvGrpSpPr>
          <p:grpSpPr>
            <a:xfrm>
              <a:off x="154" y="5972"/>
              <a:ext cx="1915" cy="1656"/>
              <a:chOff x="94" y="5972"/>
              <a:chExt cx="1915" cy="1656"/>
            </a:xfrm>
          </p:grpSpPr>
          <p:sp>
            <p:nvSpPr>
              <p:cNvPr id="106" name="文本框 105"/>
              <p:cNvSpPr txBox="1"/>
              <p:nvPr/>
            </p:nvSpPr>
            <p:spPr>
              <a:xfrm>
                <a:off x="94" y="6016"/>
                <a:ext cx="578" cy="1602"/>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人脸信息</a:t>
                </a:r>
                <a:r>
                  <a:rPr lang="zh-CN" altLang="en-US" sz="1200">
                    <a:latin typeface="微软雅黑" panose="020B0503020204020204" pitchFamily="34" charset="-122"/>
                    <a:ea typeface="微软雅黑" panose="020B0503020204020204" pitchFamily="34" charset="-122"/>
                  </a:rPr>
                  <a:t>采集</a:t>
                </a:r>
                <a:endParaRPr lang="zh-CN" altLang="en-US" sz="1200">
                  <a:latin typeface="微软雅黑" panose="020B0503020204020204" pitchFamily="34" charset="-122"/>
                  <a:ea typeface="微软雅黑" panose="020B0503020204020204" pitchFamily="34" charset="-122"/>
                </a:endParaRPr>
              </a:p>
            </p:txBody>
          </p:sp>
          <p:sp>
            <p:nvSpPr>
              <p:cNvPr id="107" name="文本框 106"/>
              <p:cNvSpPr txBox="1"/>
              <p:nvPr/>
            </p:nvSpPr>
            <p:spPr>
              <a:xfrm>
                <a:off x="774" y="5982"/>
                <a:ext cx="578" cy="1626"/>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个人信息</a:t>
                </a:r>
                <a:r>
                  <a:rPr lang="zh-CN" altLang="en-US" sz="1200">
                    <a:latin typeface="微软雅黑" panose="020B0503020204020204" pitchFamily="34" charset="-122"/>
                    <a:ea typeface="微软雅黑" panose="020B0503020204020204" pitchFamily="34" charset="-122"/>
                  </a:rPr>
                  <a:t>编辑</a:t>
                </a:r>
                <a:endParaRPr lang="zh-CN" altLang="en-US" sz="1200">
                  <a:latin typeface="微软雅黑" panose="020B0503020204020204" pitchFamily="34" charset="-122"/>
                  <a:ea typeface="微软雅黑" panose="020B0503020204020204" pitchFamily="34" charset="-122"/>
                </a:endParaRPr>
              </a:p>
            </p:txBody>
          </p:sp>
          <p:sp>
            <p:nvSpPr>
              <p:cNvPr id="108" name="文本框 107"/>
              <p:cNvSpPr txBox="1"/>
              <p:nvPr/>
            </p:nvSpPr>
            <p:spPr>
              <a:xfrm>
                <a:off x="1431" y="5972"/>
                <a:ext cx="578" cy="1656"/>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修改</a:t>
                </a:r>
                <a:r>
                  <a:rPr lang="zh-CN" altLang="en-US" sz="1200">
                    <a:latin typeface="微软雅黑" panose="020B0503020204020204" pitchFamily="34" charset="-122"/>
                    <a:ea typeface="微软雅黑" panose="020B0503020204020204" pitchFamily="34" charset="-122"/>
                  </a:rPr>
                  <a:t>账户密码</a:t>
                </a:r>
                <a:endParaRPr lang="zh-CN" altLang="en-US" sz="1200">
                  <a:latin typeface="微软雅黑" panose="020B0503020204020204" pitchFamily="34" charset="-122"/>
                  <a:ea typeface="微软雅黑" panose="020B0503020204020204" pitchFamily="34" charset="-122"/>
                </a:endParaRPr>
              </a:p>
            </p:txBody>
          </p:sp>
        </p:grpSp>
        <p:pic>
          <p:nvPicPr>
            <p:cNvPr id="110" name="图片 109" descr="32313538333732393b32313538333735333bc8cbc1b3cab6b1f0"/>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48" y="5603"/>
              <a:ext cx="390" cy="390"/>
            </a:xfrm>
            <a:prstGeom prst="rect">
              <a:avLst/>
            </a:prstGeom>
          </p:spPr>
        </p:pic>
        <p:pic>
          <p:nvPicPr>
            <p:cNvPr id="111" name="图片 110" descr="32313538333933353b32313538333931363bb8f6c8cbd0c5cfa2"/>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14" y="5556"/>
              <a:ext cx="418" cy="437"/>
            </a:xfrm>
            <a:prstGeom prst="rect">
              <a:avLst/>
            </a:prstGeom>
          </p:spPr>
        </p:pic>
        <p:pic>
          <p:nvPicPr>
            <p:cNvPr id="112" name="图片 111" descr="32313537333238323b32313537333236333bb8f6c8cbd2b5bca8"/>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612" y="5592"/>
              <a:ext cx="401" cy="401"/>
            </a:xfrm>
            <a:prstGeom prst="rect">
              <a:avLst/>
            </a:prstGeom>
          </p:spPr>
        </p:pic>
      </p:grpSp>
      <p:cxnSp>
        <p:nvCxnSpPr>
          <p:cNvPr id="114" name="直接箭头连接符 113"/>
          <p:cNvCxnSpPr/>
          <p:nvPr>
            <p:custDataLst>
              <p:tags r:id="rId33"/>
            </p:custDataLst>
          </p:nvPr>
        </p:nvCxnSpPr>
        <p:spPr>
          <a:xfrm>
            <a:off x="1963420" y="2623820"/>
            <a:ext cx="0" cy="340360"/>
          </a:xfrm>
          <a:prstGeom prst="straightConnector1">
            <a:avLst/>
          </a:prstGeom>
          <a:ln w="25400">
            <a:solidFill>
              <a:schemeClr val="accent2">
                <a:lumMod val="60000"/>
                <a:lumOff val="40000"/>
              </a:schemeClr>
            </a:solidFill>
            <a:headEnd w="lg" len="lg"/>
            <a:tailEnd type="triangle"/>
          </a:ln>
        </p:spPr>
        <p:style>
          <a:lnRef idx="1">
            <a:srgbClr val="5B9BD5"/>
          </a:lnRef>
          <a:fillRef idx="0">
            <a:srgbClr val="5B9BD5"/>
          </a:fillRef>
          <a:effectRef idx="0">
            <a:srgbClr val="5B9BD5"/>
          </a:effectRef>
          <a:fontRef idx="minor">
            <a:sysClr val="windowText" lastClr="000000"/>
          </a:fontRef>
        </p:style>
      </p:cxnSp>
      <p:pic>
        <p:nvPicPr>
          <p:cNvPr id="123" name="图片 122" descr="32313538343233313b32313538343231373bd1a7c9fac7a9b5bd"/>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840865" y="3020695"/>
            <a:ext cx="244475" cy="244475"/>
          </a:xfrm>
          <a:prstGeom prst="rect">
            <a:avLst/>
          </a:prstGeom>
        </p:spPr>
      </p:pic>
      <p:grpSp>
        <p:nvGrpSpPr>
          <p:cNvPr id="132" name="组合 131"/>
          <p:cNvGrpSpPr/>
          <p:nvPr/>
        </p:nvGrpSpPr>
        <p:grpSpPr>
          <a:xfrm>
            <a:off x="2835910" y="2588260"/>
            <a:ext cx="853440" cy="432435"/>
            <a:chOff x="282" y="5141"/>
            <a:chExt cx="1344" cy="681"/>
          </a:xfrm>
        </p:grpSpPr>
        <p:cxnSp>
          <p:nvCxnSpPr>
            <p:cNvPr id="133" name="直接箭头连接符 132"/>
            <p:cNvCxnSpPr/>
            <p:nvPr>
              <p:custDataLst>
                <p:tags r:id="rId36"/>
              </p:custDataLst>
            </p:nvPr>
          </p:nvCxnSpPr>
          <p:spPr>
            <a:xfrm>
              <a:off x="954" y="5286"/>
              <a:ext cx="0" cy="536"/>
            </a:xfrm>
            <a:prstGeom prst="straightConnector1">
              <a:avLst/>
            </a:prstGeom>
            <a:ln w="25400">
              <a:solidFill>
                <a:schemeClr val="accent2">
                  <a:lumMod val="60000"/>
                  <a:lumOff val="40000"/>
                </a:schemeClr>
              </a:solidFill>
              <a:headEnd w="lg" len="lg"/>
              <a:tailEnd type="triangle"/>
            </a:ln>
          </p:spPr>
          <p:style>
            <a:lnRef idx="1">
              <a:srgbClr val="5B9BD5"/>
            </a:lnRef>
            <a:fillRef idx="0">
              <a:srgbClr val="5B9BD5"/>
            </a:fillRef>
            <a:effectRef idx="0">
              <a:srgbClr val="5B9BD5"/>
            </a:effectRef>
            <a:fontRef idx="minor">
              <a:sysClr val="windowText" lastClr="000000"/>
            </a:fontRef>
          </p:style>
        </p:cxnSp>
        <p:grpSp>
          <p:nvGrpSpPr>
            <p:cNvPr id="134" name="组合 133"/>
            <p:cNvGrpSpPr/>
            <p:nvPr>
              <p:custDataLst>
                <p:tags r:id="rId37"/>
              </p:custDataLst>
            </p:nvPr>
          </p:nvGrpSpPr>
          <p:grpSpPr>
            <a:xfrm rot="10800000">
              <a:off x="282" y="5141"/>
              <a:ext cx="1344" cy="681"/>
              <a:chOff x="3467099" y="3350313"/>
              <a:chExt cx="5257804" cy="1205871"/>
            </a:xfrm>
          </p:grpSpPr>
          <p:cxnSp>
            <p:nvCxnSpPr>
              <p:cNvPr id="135" name="肘形连接符 134"/>
              <p:cNvCxnSpPr/>
              <p:nvPr>
                <p:custDataLst>
                  <p:tags r:id="rId38"/>
                </p:custDataLst>
              </p:nvPr>
            </p:nvCxnSpPr>
            <p:spPr>
              <a:xfrm rot="16200000" flipV="1">
                <a:off x="4178614" y="2638798"/>
                <a:ext cx="1205871" cy="2628902"/>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136" name="肘形连接符 135"/>
              <p:cNvCxnSpPr/>
              <p:nvPr>
                <p:custDataLst>
                  <p:tags r:id="rId39"/>
                </p:custDataLst>
              </p:nvPr>
            </p:nvCxnSpPr>
            <p:spPr>
              <a:xfrm rot="5400000" flipH="1" flipV="1">
                <a:off x="6807516" y="2638798"/>
                <a:ext cx="1205871" cy="2628903"/>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grpSp>
      </p:grpSp>
      <p:grpSp>
        <p:nvGrpSpPr>
          <p:cNvPr id="162" name="组合 161"/>
          <p:cNvGrpSpPr/>
          <p:nvPr/>
        </p:nvGrpSpPr>
        <p:grpSpPr>
          <a:xfrm>
            <a:off x="2613025" y="3281680"/>
            <a:ext cx="1341755" cy="1939290"/>
            <a:chOff x="4314" y="5184"/>
            <a:chExt cx="2113" cy="3054"/>
          </a:xfrm>
        </p:grpSpPr>
        <p:sp>
          <p:nvSpPr>
            <p:cNvPr id="139" name="文本框 138"/>
            <p:cNvSpPr txBox="1"/>
            <p:nvPr/>
          </p:nvSpPr>
          <p:spPr>
            <a:xfrm>
              <a:off x="4314" y="5199"/>
              <a:ext cx="578" cy="2166"/>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会议信息</a:t>
              </a:r>
              <a:r>
                <a:rPr lang="zh-CN" altLang="en-US" sz="1200">
                  <a:latin typeface="微软雅黑" panose="020B0503020204020204" pitchFamily="34" charset="-122"/>
                  <a:ea typeface="微软雅黑" panose="020B0503020204020204" pitchFamily="34" charset="-122"/>
                </a:rPr>
                <a:t>填写</a:t>
              </a:r>
              <a:endParaRPr lang="zh-CN" altLang="en-US" sz="1200">
                <a:latin typeface="微软雅黑" panose="020B0503020204020204" pitchFamily="34" charset="-122"/>
                <a:ea typeface="微软雅黑" panose="020B0503020204020204" pitchFamily="34" charset="-122"/>
              </a:endParaRPr>
            </a:p>
          </p:txBody>
        </p:sp>
        <p:sp>
          <p:nvSpPr>
            <p:cNvPr id="140" name="文本框 139"/>
            <p:cNvSpPr txBox="1"/>
            <p:nvPr/>
          </p:nvSpPr>
          <p:spPr>
            <a:xfrm>
              <a:off x="5058" y="5189"/>
              <a:ext cx="578" cy="1626"/>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添加参会人员</a:t>
              </a:r>
              <a:endParaRPr lang="zh-CN" altLang="en-US" sz="1200">
                <a:latin typeface="微软雅黑" panose="020B0503020204020204" pitchFamily="34" charset="-122"/>
                <a:ea typeface="微软雅黑" panose="020B0503020204020204" pitchFamily="34" charset="-122"/>
              </a:endParaRPr>
            </a:p>
          </p:txBody>
        </p:sp>
        <p:sp>
          <p:nvSpPr>
            <p:cNvPr id="141" name="文本框 140"/>
            <p:cNvSpPr txBox="1"/>
            <p:nvPr/>
          </p:nvSpPr>
          <p:spPr>
            <a:xfrm>
              <a:off x="5558" y="5184"/>
              <a:ext cx="869" cy="3054"/>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批量上传未注册</a:t>
              </a:r>
              <a:r>
                <a:rPr lang="zh-CN" altLang="en-US" sz="1200">
                  <a:latin typeface="微软雅黑" panose="020B0503020204020204" pitchFamily="34" charset="-122"/>
                  <a:ea typeface="微软雅黑" panose="020B0503020204020204" pitchFamily="34" charset="-122"/>
                </a:rPr>
                <a:t>参会</a:t>
              </a:r>
              <a:endParaRPr lang="zh-CN" altLang="en-US"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人员</a:t>
              </a:r>
              <a:r>
                <a:rPr lang="zh-CN" altLang="en-US" sz="1200">
                  <a:latin typeface="微软雅黑" panose="020B0503020204020204" pitchFamily="34" charset="-122"/>
                  <a:ea typeface="微软雅黑" panose="020B0503020204020204" pitchFamily="34" charset="-122"/>
                </a:rPr>
                <a:t>信息</a:t>
              </a:r>
              <a:endParaRPr lang="zh-CN" altLang="en-US" sz="1200">
                <a:latin typeface="微软雅黑" panose="020B0503020204020204" pitchFamily="34" charset="-122"/>
                <a:ea typeface="微软雅黑" panose="020B0503020204020204" pitchFamily="34" charset="-122"/>
              </a:endParaRPr>
            </a:p>
          </p:txBody>
        </p:sp>
      </p:grpSp>
      <p:pic>
        <p:nvPicPr>
          <p:cNvPr id="145" name="图片 144" descr="32313539313538323b32313539313537383bb1edb8f1"/>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699385" y="3038475"/>
            <a:ext cx="229870" cy="229870"/>
          </a:xfrm>
          <a:prstGeom prst="rect">
            <a:avLst/>
          </a:prstGeom>
        </p:spPr>
      </p:pic>
      <p:pic>
        <p:nvPicPr>
          <p:cNvPr id="148" name="图片 147" descr="32313535353437353b32313535353437383bd4b6b3ccbbe1d2e9"/>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150870" y="3020695"/>
            <a:ext cx="233045" cy="233045"/>
          </a:xfrm>
          <a:prstGeom prst="rect">
            <a:avLst/>
          </a:prstGeom>
        </p:spPr>
      </p:pic>
      <p:grpSp>
        <p:nvGrpSpPr>
          <p:cNvPr id="151" name="组合 150"/>
          <p:cNvGrpSpPr/>
          <p:nvPr/>
        </p:nvGrpSpPr>
        <p:grpSpPr>
          <a:xfrm>
            <a:off x="4382770" y="2598420"/>
            <a:ext cx="853440" cy="432435"/>
            <a:chOff x="282" y="5141"/>
            <a:chExt cx="1344" cy="681"/>
          </a:xfrm>
        </p:grpSpPr>
        <p:cxnSp>
          <p:nvCxnSpPr>
            <p:cNvPr id="152" name="直接箭头连接符 151"/>
            <p:cNvCxnSpPr/>
            <p:nvPr>
              <p:custDataLst>
                <p:tags r:id="rId44"/>
              </p:custDataLst>
            </p:nvPr>
          </p:nvCxnSpPr>
          <p:spPr>
            <a:xfrm>
              <a:off x="954" y="5286"/>
              <a:ext cx="0" cy="536"/>
            </a:xfrm>
            <a:prstGeom prst="straightConnector1">
              <a:avLst/>
            </a:prstGeom>
            <a:ln w="25400">
              <a:solidFill>
                <a:schemeClr val="accent2">
                  <a:lumMod val="60000"/>
                  <a:lumOff val="40000"/>
                </a:schemeClr>
              </a:solidFill>
              <a:headEnd w="lg" len="lg"/>
              <a:tailEnd type="triangle"/>
            </a:ln>
          </p:spPr>
          <p:style>
            <a:lnRef idx="1">
              <a:srgbClr val="5B9BD5"/>
            </a:lnRef>
            <a:fillRef idx="0">
              <a:srgbClr val="5B9BD5"/>
            </a:fillRef>
            <a:effectRef idx="0">
              <a:srgbClr val="5B9BD5"/>
            </a:effectRef>
            <a:fontRef idx="minor">
              <a:sysClr val="windowText" lastClr="000000"/>
            </a:fontRef>
          </p:style>
        </p:cxnSp>
        <p:grpSp>
          <p:nvGrpSpPr>
            <p:cNvPr id="153" name="组合 152"/>
            <p:cNvGrpSpPr/>
            <p:nvPr>
              <p:custDataLst>
                <p:tags r:id="rId45"/>
              </p:custDataLst>
            </p:nvPr>
          </p:nvGrpSpPr>
          <p:grpSpPr>
            <a:xfrm rot="10800000">
              <a:off x="282" y="5141"/>
              <a:ext cx="1344" cy="681"/>
              <a:chOff x="3467099" y="3350313"/>
              <a:chExt cx="5257804" cy="1205871"/>
            </a:xfrm>
          </p:grpSpPr>
          <p:cxnSp>
            <p:nvCxnSpPr>
              <p:cNvPr id="154" name="肘形连接符 153"/>
              <p:cNvCxnSpPr/>
              <p:nvPr>
                <p:custDataLst>
                  <p:tags r:id="rId46"/>
                </p:custDataLst>
              </p:nvPr>
            </p:nvCxnSpPr>
            <p:spPr>
              <a:xfrm rot="16200000" flipV="1">
                <a:off x="4178614" y="2638798"/>
                <a:ext cx="1205871" cy="2628902"/>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155" name="肘形连接符 154"/>
              <p:cNvCxnSpPr/>
              <p:nvPr>
                <p:custDataLst>
                  <p:tags r:id="rId47"/>
                </p:custDataLst>
              </p:nvPr>
            </p:nvCxnSpPr>
            <p:spPr>
              <a:xfrm rot="5400000" flipH="1" flipV="1">
                <a:off x="6807516" y="2638798"/>
                <a:ext cx="1205871" cy="2628903"/>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grpSp>
      </p:grpSp>
      <p:grpSp>
        <p:nvGrpSpPr>
          <p:cNvPr id="157" name="组合 156"/>
          <p:cNvGrpSpPr/>
          <p:nvPr/>
        </p:nvGrpSpPr>
        <p:grpSpPr>
          <a:xfrm rot="0">
            <a:off x="4227830" y="3281680"/>
            <a:ext cx="1200150" cy="1475105"/>
            <a:chOff x="24" y="5533"/>
            <a:chExt cx="1890" cy="2323"/>
          </a:xfrm>
        </p:grpSpPr>
        <p:sp>
          <p:nvSpPr>
            <p:cNvPr id="158" name="文本框 157"/>
            <p:cNvSpPr txBox="1"/>
            <p:nvPr/>
          </p:nvSpPr>
          <p:spPr>
            <a:xfrm>
              <a:off x="24" y="5534"/>
              <a:ext cx="578" cy="2166"/>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会议信息</a:t>
              </a:r>
              <a:r>
                <a:rPr lang="zh-CN" altLang="en-US" sz="1200">
                  <a:latin typeface="微软雅黑" panose="020B0503020204020204" pitchFamily="34" charset="-122"/>
                  <a:ea typeface="微软雅黑" panose="020B0503020204020204" pitchFamily="34" charset="-122"/>
                </a:rPr>
                <a:t>修改</a:t>
              </a:r>
              <a:endParaRPr lang="zh-CN" altLang="en-US" sz="1200">
                <a:latin typeface="微软雅黑" panose="020B0503020204020204" pitchFamily="34" charset="-122"/>
                <a:ea typeface="微软雅黑" panose="020B0503020204020204" pitchFamily="34" charset="-122"/>
              </a:endParaRPr>
            </a:p>
          </p:txBody>
        </p:sp>
        <p:sp>
          <p:nvSpPr>
            <p:cNvPr id="159" name="文本框 158"/>
            <p:cNvSpPr txBox="1"/>
            <p:nvPr/>
          </p:nvSpPr>
          <p:spPr>
            <a:xfrm>
              <a:off x="679" y="5554"/>
              <a:ext cx="578" cy="2302"/>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用户闸机刷脸</a:t>
              </a:r>
              <a:r>
                <a:rPr lang="zh-CN" altLang="en-US" sz="1200">
                  <a:latin typeface="微软雅黑" panose="020B0503020204020204" pitchFamily="34" charset="-122"/>
                  <a:ea typeface="微软雅黑" panose="020B0503020204020204" pitchFamily="34" charset="-122"/>
                </a:rPr>
                <a:t>签到</a:t>
              </a:r>
              <a:endParaRPr lang="zh-CN" altLang="en-US" sz="1200">
                <a:latin typeface="微软雅黑" panose="020B0503020204020204" pitchFamily="34" charset="-122"/>
                <a:ea typeface="微软雅黑" panose="020B0503020204020204" pitchFamily="34" charset="-122"/>
              </a:endParaRPr>
            </a:p>
          </p:txBody>
        </p:sp>
        <p:sp>
          <p:nvSpPr>
            <p:cNvPr id="160" name="文本框 159"/>
            <p:cNvSpPr txBox="1"/>
            <p:nvPr/>
          </p:nvSpPr>
          <p:spPr>
            <a:xfrm>
              <a:off x="1336" y="5533"/>
              <a:ext cx="578" cy="2087"/>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导出参会</a:t>
              </a:r>
              <a:r>
                <a:rPr lang="zh-CN" altLang="en-US" sz="1200">
                  <a:latin typeface="微软雅黑" panose="020B0503020204020204" pitchFamily="34" charset="-122"/>
                  <a:ea typeface="微软雅黑" panose="020B0503020204020204" pitchFamily="34" charset="-122"/>
                </a:rPr>
                <a:t>人员数据</a:t>
              </a:r>
              <a:endParaRPr lang="zh-CN" altLang="en-US" sz="1200">
                <a:latin typeface="微软雅黑" panose="020B0503020204020204" pitchFamily="34" charset="-122"/>
                <a:ea typeface="微软雅黑" panose="020B0503020204020204" pitchFamily="34" charset="-122"/>
              </a:endParaRPr>
            </a:p>
          </p:txBody>
        </p:sp>
      </p:grpSp>
      <p:grpSp>
        <p:nvGrpSpPr>
          <p:cNvPr id="167" name="组合 166"/>
          <p:cNvGrpSpPr/>
          <p:nvPr>
            <p:custDataLst>
              <p:tags r:id="rId48"/>
            </p:custDataLst>
          </p:nvPr>
        </p:nvGrpSpPr>
        <p:grpSpPr>
          <a:xfrm rot="10800000">
            <a:off x="5941060" y="2603500"/>
            <a:ext cx="1286510" cy="432435"/>
            <a:chOff x="3467099" y="3350313"/>
            <a:chExt cx="5257804" cy="1205871"/>
          </a:xfrm>
        </p:grpSpPr>
        <p:cxnSp>
          <p:nvCxnSpPr>
            <p:cNvPr id="168" name="肘形连接符 167"/>
            <p:cNvCxnSpPr/>
            <p:nvPr>
              <p:custDataLst>
                <p:tags r:id="rId49"/>
              </p:custDataLst>
            </p:nvPr>
          </p:nvCxnSpPr>
          <p:spPr>
            <a:xfrm rot="16200000" flipV="1">
              <a:off x="4178614" y="2638798"/>
              <a:ext cx="1205871" cy="2628902"/>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169" name="肘形连接符 168"/>
            <p:cNvCxnSpPr/>
            <p:nvPr>
              <p:custDataLst>
                <p:tags r:id="rId50"/>
              </p:custDataLst>
            </p:nvPr>
          </p:nvCxnSpPr>
          <p:spPr>
            <a:xfrm rot="5400000" flipH="1" flipV="1">
              <a:off x="6807516" y="2638798"/>
              <a:ext cx="1205871" cy="2628903"/>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grpSp>
      <p:pic>
        <p:nvPicPr>
          <p:cNvPr id="171" name="图片 170" descr="32303235303831383b32303236313032393bc8cbd4b1ccedbcd3"/>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723890" y="3061335"/>
            <a:ext cx="393065" cy="393065"/>
          </a:xfrm>
          <a:prstGeom prst="rect">
            <a:avLst/>
          </a:prstGeom>
        </p:spPr>
      </p:pic>
      <p:pic>
        <p:nvPicPr>
          <p:cNvPr id="172" name="图片 171" descr="32303036343135313b32303131373634303bb2e9d1af"/>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086600" y="3075940"/>
            <a:ext cx="294005" cy="294005"/>
          </a:xfrm>
          <a:prstGeom prst="rect">
            <a:avLst/>
          </a:prstGeom>
        </p:spPr>
      </p:pic>
      <p:sp>
        <p:nvSpPr>
          <p:cNvPr id="174" name="文本框 173"/>
          <p:cNvSpPr txBox="1"/>
          <p:nvPr/>
        </p:nvSpPr>
        <p:spPr>
          <a:xfrm>
            <a:off x="5795645" y="3435985"/>
            <a:ext cx="1831340" cy="521970"/>
          </a:xfrm>
          <a:prstGeom prst="rect">
            <a:avLst/>
          </a:prstGeom>
          <a:noFill/>
        </p:spPr>
        <p:txBody>
          <a:bodyPr wrap="square" rtlCol="0">
            <a:spAutoFit/>
          </a:bodyPr>
          <a:p>
            <a:r>
              <a:rPr lang="zh-CN" altLang="en-US" sz="1400"/>
              <a:t>添加、删除、修改、查询会议室或部门</a:t>
            </a:r>
            <a:endParaRPr lang="zh-CN" altLang="en-US" sz="1400"/>
          </a:p>
        </p:txBody>
      </p:sp>
      <p:grpSp>
        <p:nvGrpSpPr>
          <p:cNvPr id="175" name="组合 174"/>
          <p:cNvGrpSpPr/>
          <p:nvPr/>
        </p:nvGrpSpPr>
        <p:grpSpPr>
          <a:xfrm>
            <a:off x="7955915" y="2613025"/>
            <a:ext cx="853440" cy="432435"/>
            <a:chOff x="282" y="5141"/>
            <a:chExt cx="1344" cy="681"/>
          </a:xfrm>
        </p:grpSpPr>
        <p:cxnSp>
          <p:nvCxnSpPr>
            <p:cNvPr id="176" name="直接箭头连接符 175"/>
            <p:cNvCxnSpPr/>
            <p:nvPr>
              <p:custDataLst>
                <p:tags r:id="rId55"/>
              </p:custDataLst>
            </p:nvPr>
          </p:nvCxnSpPr>
          <p:spPr>
            <a:xfrm>
              <a:off x="954" y="5286"/>
              <a:ext cx="0" cy="536"/>
            </a:xfrm>
            <a:prstGeom prst="straightConnector1">
              <a:avLst/>
            </a:prstGeom>
            <a:ln w="25400">
              <a:solidFill>
                <a:schemeClr val="accent2">
                  <a:lumMod val="60000"/>
                  <a:lumOff val="40000"/>
                </a:schemeClr>
              </a:solidFill>
              <a:headEnd w="lg" len="lg"/>
              <a:tailEnd type="triangle"/>
            </a:ln>
          </p:spPr>
          <p:style>
            <a:lnRef idx="1">
              <a:srgbClr val="5B9BD5"/>
            </a:lnRef>
            <a:fillRef idx="0">
              <a:srgbClr val="5B9BD5"/>
            </a:fillRef>
            <a:effectRef idx="0">
              <a:srgbClr val="5B9BD5"/>
            </a:effectRef>
            <a:fontRef idx="minor">
              <a:sysClr val="windowText" lastClr="000000"/>
            </a:fontRef>
          </p:style>
        </p:cxnSp>
        <p:grpSp>
          <p:nvGrpSpPr>
            <p:cNvPr id="177" name="组合 176"/>
            <p:cNvGrpSpPr/>
            <p:nvPr>
              <p:custDataLst>
                <p:tags r:id="rId56"/>
              </p:custDataLst>
            </p:nvPr>
          </p:nvGrpSpPr>
          <p:grpSpPr>
            <a:xfrm rot="10800000">
              <a:off x="282" y="5141"/>
              <a:ext cx="1344" cy="681"/>
              <a:chOff x="3467099" y="3350313"/>
              <a:chExt cx="5257804" cy="1205871"/>
            </a:xfrm>
          </p:grpSpPr>
          <p:cxnSp>
            <p:nvCxnSpPr>
              <p:cNvPr id="178" name="肘形连接符 177"/>
              <p:cNvCxnSpPr/>
              <p:nvPr>
                <p:custDataLst>
                  <p:tags r:id="rId57"/>
                </p:custDataLst>
              </p:nvPr>
            </p:nvCxnSpPr>
            <p:spPr>
              <a:xfrm rot="16200000" flipV="1">
                <a:off x="4178614" y="2638798"/>
                <a:ext cx="1205871" cy="2628902"/>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179" name="肘形连接符 178"/>
              <p:cNvCxnSpPr/>
              <p:nvPr>
                <p:custDataLst>
                  <p:tags r:id="rId58"/>
                </p:custDataLst>
              </p:nvPr>
            </p:nvCxnSpPr>
            <p:spPr>
              <a:xfrm rot="5400000" flipH="1" flipV="1">
                <a:off x="6807516" y="2638798"/>
                <a:ext cx="1205871" cy="2628903"/>
              </a:xfrm>
              <a:prstGeom prst="bentConnector3">
                <a:avLst/>
              </a:prstGeom>
              <a:ln w="25400">
                <a:solidFill>
                  <a:schemeClr val="accent2">
                    <a:lumMod val="60000"/>
                    <a:lumOff val="40000"/>
                  </a:schemeClr>
                </a:solidFill>
                <a:tailEnd type="triangle"/>
              </a:ln>
            </p:spPr>
            <p:style>
              <a:lnRef idx="1">
                <a:srgbClr val="5B9BD5"/>
              </a:lnRef>
              <a:fillRef idx="0">
                <a:srgbClr val="5B9BD5"/>
              </a:fillRef>
              <a:effectRef idx="0">
                <a:srgbClr val="5B9BD5"/>
              </a:effectRef>
              <a:fontRef idx="minor">
                <a:sysClr val="windowText" lastClr="000000"/>
              </a:fontRef>
            </p:style>
          </p:cxnSp>
        </p:grpSp>
      </p:grpSp>
      <p:grpSp>
        <p:nvGrpSpPr>
          <p:cNvPr id="181" name="组合 180"/>
          <p:cNvGrpSpPr/>
          <p:nvPr/>
        </p:nvGrpSpPr>
        <p:grpSpPr>
          <a:xfrm rot="0">
            <a:off x="7776210" y="3361690"/>
            <a:ext cx="1236345" cy="1581785"/>
            <a:chOff x="-25" y="5475"/>
            <a:chExt cx="1947" cy="2491"/>
          </a:xfrm>
        </p:grpSpPr>
        <p:sp>
          <p:nvSpPr>
            <p:cNvPr id="182" name="文本框 181"/>
            <p:cNvSpPr txBox="1"/>
            <p:nvPr/>
          </p:nvSpPr>
          <p:spPr>
            <a:xfrm>
              <a:off x="-25" y="5524"/>
              <a:ext cx="578" cy="2166"/>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新增用户</a:t>
              </a:r>
              <a:r>
                <a:rPr lang="zh-CN" altLang="en-US" sz="1200">
                  <a:latin typeface="微软雅黑" panose="020B0503020204020204" pitchFamily="34" charset="-122"/>
                  <a:ea typeface="微软雅黑" panose="020B0503020204020204" pitchFamily="34" charset="-122"/>
                </a:rPr>
                <a:t>信息</a:t>
              </a:r>
              <a:endParaRPr lang="zh-CN" altLang="en-US" sz="1200">
                <a:latin typeface="微软雅黑" panose="020B0503020204020204" pitchFamily="34" charset="-122"/>
                <a:ea typeface="微软雅黑" panose="020B0503020204020204" pitchFamily="34" charset="-122"/>
              </a:endParaRPr>
            </a:p>
          </p:txBody>
        </p:sp>
        <p:sp>
          <p:nvSpPr>
            <p:cNvPr id="183" name="文本框 182"/>
            <p:cNvSpPr txBox="1"/>
            <p:nvPr/>
          </p:nvSpPr>
          <p:spPr>
            <a:xfrm>
              <a:off x="651" y="5524"/>
              <a:ext cx="578" cy="1626"/>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修改用户</a:t>
              </a:r>
              <a:r>
                <a:rPr lang="zh-CN" altLang="en-US" sz="1200">
                  <a:latin typeface="微软雅黑" panose="020B0503020204020204" pitchFamily="34" charset="-122"/>
                  <a:ea typeface="微软雅黑" panose="020B0503020204020204" pitchFamily="34" charset="-122"/>
                </a:rPr>
                <a:t>信息</a:t>
              </a:r>
              <a:endParaRPr lang="zh-CN" altLang="en-US" sz="1200">
                <a:latin typeface="微软雅黑" panose="020B0503020204020204" pitchFamily="34" charset="-122"/>
                <a:ea typeface="微软雅黑" panose="020B0503020204020204" pitchFamily="34" charset="-122"/>
              </a:endParaRPr>
            </a:p>
          </p:txBody>
        </p:sp>
        <p:sp>
          <p:nvSpPr>
            <p:cNvPr id="184" name="文本框 183"/>
            <p:cNvSpPr txBox="1"/>
            <p:nvPr/>
          </p:nvSpPr>
          <p:spPr>
            <a:xfrm>
              <a:off x="1344" y="5475"/>
              <a:ext cx="578" cy="2491"/>
            </a:xfrm>
            <a:prstGeom prst="rect">
              <a:avLst/>
            </a:prstGeom>
            <a:noFill/>
          </p:spPr>
          <p:txBody>
            <a:bodyPr vert="eaVert" wrap="square" rtlCol="0">
              <a:spAutoFit/>
            </a:bodyPr>
            <a:p>
              <a:r>
                <a:rPr lang="zh-CN" altLang="en-US" sz="1200">
                  <a:latin typeface="微软雅黑" panose="020B0503020204020204" pitchFamily="34" charset="-122"/>
                  <a:ea typeface="微软雅黑" panose="020B0503020204020204" pitchFamily="34" charset="-122"/>
                </a:rPr>
                <a:t>重置</a:t>
              </a:r>
              <a:r>
                <a:rPr lang="zh-CN" altLang="en-US" sz="1200">
                  <a:latin typeface="微软雅黑" panose="020B0503020204020204" pitchFamily="34" charset="-122"/>
                  <a:ea typeface="微软雅黑" panose="020B0503020204020204" pitchFamily="34" charset="-122"/>
                </a:rPr>
                <a:t>用户人脸</a:t>
              </a:r>
              <a:r>
                <a:rPr lang="zh-CN" altLang="en-US" sz="1200">
                  <a:latin typeface="微软雅黑" panose="020B0503020204020204" pitchFamily="34" charset="-122"/>
                  <a:ea typeface="微软雅黑" panose="020B0503020204020204" pitchFamily="34" charset="-122"/>
                </a:rPr>
                <a:t>与密码</a:t>
              </a:r>
              <a:endParaRPr lang="zh-CN" altLang="en-US" sz="1200">
                <a:latin typeface="微软雅黑" panose="020B0503020204020204" pitchFamily="34" charset="-122"/>
                <a:ea typeface="微软雅黑" panose="020B0503020204020204" pitchFamily="34" charset="-122"/>
              </a:endParaRPr>
            </a:p>
          </p:txBody>
        </p:sp>
      </p:grpSp>
      <p:pic>
        <p:nvPicPr>
          <p:cNvPr id="185" name="图片 184" descr="32313534363636343b32313534363635383bd3c3bba7c8ba"/>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7811770" y="3060700"/>
            <a:ext cx="295910" cy="295910"/>
          </a:xfrm>
          <a:prstGeom prst="rect">
            <a:avLst/>
          </a:prstGeom>
        </p:spPr>
      </p:pic>
      <p:pic>
        <p:nvPicPr>
          <p:cNvPr id="186" name="图片 185" descr="32313536323932363b32313536323931343bc4bfb1ead3c3bba7"/>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8241030" y="3060700"/>
            <a:ext cx="318770" cy="318770"/>
          </a:xfrm>
          <a:prstGeom prst="rect">
            <a:avLst/>
          </a:prstGeom>
        </p:spPr>
      </p:pic>
      <p:pic>
        <p:nvPicPr>
          <p:cNvPr id="187" name="图片 186" descr="32313539393237383b32313539393234323bc3e6b2bfcab6b1f0"/>
          <p:cNvPicPr>
            <a:picLocks noChangeAspect="1"/>
          </p:cNvPicPr>
          <p:nvPr/>
        </p:nvPicPr>
        <p:blipFill>
          <a:blip r:embed="rId63"/>
          <a:stretch>
            <a:fillRect/>
          </a:stretch>
        </p:blipFill>
        <p:spPr>
          <a:xfrm>
            <a:off x="8664575" y="3053715"/>
            <a:ext cx="318770" cy="318770"/>
          </a:xfrm>
          <a:prstGeom prst="rect">
            <a:avLst/>
          </a:prstGeom>
        </p:spPr>
      </p:pic>
      <p:sp>
        <p:nvSpPr>
          <p:cNvPr id="2" name="文本框 1"/>
          <p:cNvSpPr txBox="1"/>
          <p:nvPr/>
        </p:nvSpPr>
        <p:spPr>
          <a:xfrm>
            <a:off x="1469390" y="3308350"/>
            <a:ext cx="1049020" cy="975995"/>
          </a:xfrm>
          <a:prstGeom prst="rect">
            <a:avLst/>
          </a:prstGeom>
          <a:noFill/>
        </p:spPr>
        <p:txBody>
          <a:bodyPr wrap="square" rtlCol="0">
            <a:spAutoFit/>
          </a:bodyPr>
          <a:p>
            <a:pPr>
              <a:lnSpc>
                <a:spcPct val="110000"/>
              </a:lnSpc>
            </a:pPr>
            <a:r>
              <a:rPr lang="zh-CN" altLang="en-US" sz="1200">
                <a:latin typeface="微软雅黑" panose="020B0503020204020204" pitchFamily="34" charset="-122"/>
                <a:ea typeface="微软雅黑" panose="020B0503020204020204" pitchFamily="34" charset="-122"/>
                <a:sym typeface="+mn-ea"/>
              </a:rPr>
              <a:t>查看我参与的会议信息与签到状态</a:t>
            </a:r>
            <a:endParaRPr lang="zh-CN" altLang="en-US">
              <a:latin typeface="微软雅黑" panose="020B0503020204020204" pitchFamily="34" charset="-122"/>
              <a:ea typeface="微软雅黑" panose="020B0503020204020204" pitchFamily="34" charset="-122"/>
            </a:endParaRPr>
          </a:p>
          <a:p>
            <a:endParaRPr lang="zh-CN" altLang="en-US"/>
          </a:p>
        </p:txBody>
      </p:sp>
      <p:pic>
        <p:nvPicPr>
          <p:cNvPr id="3" name="图片 2" descr="32313537333236313b32313537333234353bc8cbc1b3b4f2bfa8"/>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72965" y="3038475"/>
            <a:ext cx="283845" cy="283845"/>
          </a:xfrm>
          <a:prstGeom prst="rect">
            <a:avLst/>
          </a:prstGeom>
        </p:spPr>
      </p:pic>
      <p:pic>
        <p:nvPicPr>
          <p:cNvPr id="7" name="图片 6" descr="333437323831373b333530353338373bb5bcb3f6"/>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04130" y="3046095"/>
            <a:ext cx="249555" cy="249555"/>
          </a:xfrm>
          <a:prstGeom prst="rect">
            <a:avLst/>
          </a:prstGeom>
        </p:spPr>
      </p:pic>
      <p:pic>
        <p:nvPicPr>
          <p:cNvPr id="8" name="图片 7" descr="32313538393333323b32313538393134343bc2dbcec4d0deb8c4"/>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4264025" y="3030855"/>
            <a:ext cx="294005" cy="294005"/>
          </a:xfrm>
          <a:prstGeom prst="rect">
            <a:avLst/>
          </a:prstGeom>
        </p:spPr>
      </p:pic>
      <p:pic>
        <p:nvPicPr>
          <p:cNvPr id="12" name="图片 11" descr="32313537353830333b32313537353738333bc9cfb4ab"/>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563620" y="3019425"/>
            <a:ext cx="275590" cy="275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520" y="267494"/>
            <a:ext cx="3211194" cy="537307"/>
            <a:chOff x="5514761" y="335479"/>
            <a:chExt cx="2626122" cy="536890"/>
          </a:xfrm>
        </p:grpSpPr>
        <p:sp>
          <p:nvSpPr>
            <p:cNvPr id="5" name="文本框 4"/>
            <p:cNvSpPr txBox="1"/>
            <p:nvPr/>
          </p:nvSpPr>
          <p:spPr>
            <a:xfrm>
              <a:off x="5514761" y="335479"/>
              <a:ext cx="2626122"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简洁大方的可视化</a:t>
              </a:r>
              <a:r>
                <a:rPr lang="zh-CN" altLang="en-US" dirty="0">
                  <a:latin typeface="微软雅黑" panose="020B0503020204020204" pitchFamily="34" charset="-122"/>
                  <a:ea typeface="微软雅黑" panose="020B0503020204020204" pitchFamily="34" charset="-122"/>
                </a:rPr>
                <a:t>界面</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14761" y="627449"/>
              <a:ext cx="1943314" cy="244920"/>
            </a:xfrm>
            <a:prstGeom prst="rect">
              <a:avLst/>
            </a:prstGeom>
            <a:noFill/>
          </p:spPr>
          <p:txBody>
            <a:bodyPr wrap="square" rtlCol="0">
              <a:spAutoFit/>
            </a:bodyPr>
            <a:lstStyle/>
            <a:p>
              <a:r>
                <a:rPr lang="en-US" altLang="zh-CN" sz="1000" dirty="0">
                  <a:solidFill>
                    <a:schemeClr val="bg1">
                      <a:lumMod val="50000"/>
                    </a:schemeClr>
                  </a:solidFill>
                </a:rPr>
                <a:t>Simple and generous visual interface</a:t>
              </a:r>
              <a:endParaRPr lang="en-US" altLang="zh-CN" sz="1000" dirty="0">
                <a:solidFill>
                  <a:schemeClr val="bg1">
                    <a:lumMod val="50000"/>
                  </a:schemeClr>
                </a:solidFill>
              </a:endParaRPr>
            </a:p>
          </p:txBody>
        </p:sp>
      </p:grpSp>
      <p:sp>
        <p:nvSpPr>
          <p:cNvPr id="7" name="文本框 6"/>
          <p:cNvSpPr txBox="1"/>
          <p:nvPr/>
        </p:nvSpPr>
        <p:spPr>
          <a:xfrm>
            <a:off x="4140200" y="4732020"/>
            <a:ext cx="1097280" cy="368300"/>
          </a:xfrm>
          <a:prstGeom prst="rect">
            <a:avLst/>
          </a:prstGeom>
          <a:noFill/>
        </p:spPr>
        <p:txBody>
          <a:bodyPr wrap="none" rtlCol="0">
            <a:spAutoFit/>
          </a:bodyPr>
          <a:p>
            <a:r>
              <a:rPr lang="zh-CN" altLang="en-US">
                <a:latin typeface="微软雅黑" panose="020B0503020204020204" pitchFamily="34" charset="-122"/>
                <a:ea typeface="微软雅黑" panose="020B0503020204020204" pitchFamily="34" charset="-122"/>
              </a:rPr>
              <a:t>登录页面</a:t>
            </a:r>
            <a:endParaRPr lang="zh-CN" altLang="en-US">
              <a:latin typeface="微软雅黑" panose="020B0503020204020204" pitchFamily="34" charset="-122"/>
              <a:ea typeface="微软雅黑" panose="020B0503020204020204" pitchFamily="34" charset="-122"/>
            </a:endParaRPr>
          </a:p>
        </p:txBody>
      </p:sp>
      <p:pic>
        <p:nvPicPr>
          <p:cNvPr id="8" name="图片 7" descr="F~RP0E7}M2GUR$0HIP}JO9V"/>
          <p:cNvPicPr>
            <a:picLocks noChangeAspect="1"/>
          </p:cNvPicPr>
          <p:nvPr/>
        </p:nvPicPr>
        <p:blipFill>
          <a:blip r:embed="rId1"/>
          <a:stretch>
            <a:fillRect/>
          </a:stretch>
        </p:blipFill>
        <p:spPr>
          <a:xfrm>
            <a:off x="1475740" y="804545"/>
            <a:ext cx="6330315" cy="3896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520" y="267494"/>
            <a:ext cx="3211194" cy="537307"/>
            <a:chOff x="5514761" y="335479"/>
            <a:chExt cx="2626122" cy="536890"/>
          </a:xfrm>
        </p:grpSpPr>
        <p:sp>
          <p:nvSpPr>
            <p:cNvPr id="5" name="文本框 4"/>
            <p:cNvSpPr txBox="1"/>
            <p:nvPr/>
          </p:nvSpPr>
          <p:spPr>
            <a:xfrm>
              <a:off x="5514761" y="335479"/>
              <a:ext cx="2626122"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简洁大方的可视化</a:t>
              </a:r>
              <a:r>
                <a:rPr lang="zh-CN" altLang="en-US" dirty="0">
                  <a:latin typeface="微软雅黑" panose="020B0503020204020204" pitchFamily="34" charset="-122"/>
                  <a:ea typeface="微软雅黑" panose="020B0503020204020204" pitchFamily="34" charset="-122"/>
                </a:rPr>
                <a:t>界面</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14761" y="627449"/>
              <a:ext cx="1943314" cy="244920"/>
            </a:xfrm>
            <a:prstGeom prst="rect">
              <a:avLst/>
            </a:prstGeom>
            <a:noFill/>
          </p:spPr>
          <p:txBody>
            <a:bodyPr wrap="square" rtlCol="0">
              <a:spAutoFit/>
            </a:bodyPr>
            <a:lstStyle/>
            <a:p>
              <a:r>
                <a:rPr lang="en-US" altLang="zh-CN" sz="1000" dirty="0">
                  <a:solidFill>
                    <a:schemeClr val="bg1">
                      <a:lumMod val="50000"/>
                    </a:schemeClr>
                  </a:solidFill>
                </a:rPr>
                <a:t>Simple and generous visual interface</a:t>
              </a:r>
              <a:endParaRPr lang="en-US" altLang="zh-CN" sz="1000" dirty="0">
                <a:solidFill>
                  <a:schemeClr val="bg1">
                    <a:lumMod val="50000"/>
                  </a:schemeClr>
                </a:solidFill>
              </a:endParaRPr>
            </a:p>
          </p:txBody>
        </p:sp>
      </p:grpSp>
      <p:sp>
        <p:nvSpPr>
          <p:cNvPr id="7" name="文本框 6"/>
          <p:cNvSpPr txBox="1"/>
          <p:nvPr/>
        </p:nvSpPr>
        <p:spPr>
          <a:xfrm>
            <a:off x="4211955" y="4732020"/>
            <a:ext cx="1097280" cy="368300"/>
          </a:xfrm>
          <a:prstGeom prst="rect">
            <a:avLst/>
          </a:prstGeom>
          <a:noFill/>
        </p:spPr>
        <p:txBody>
          <a:bodyPr wrap="none" rtlCol="0">
            <a:spAutoFit/>
          </a:bodyPr>
          <a:p>
            <a:r>
              <a:rPr lang="zh-CN" altLang="en-US">
                <a:latin typeface="微软雅黑" panose="020B0503020204020204" pitchFamily="34" charset="-122"/>
                <a:ea typeface="微软雅黑" panose="020B0503020204020204" pitchFamily="34" charset="-122"/>
              </a:rPr>
              <a:t>个人中心</a:t>
            </a:r>
            <a:endParaRPr lang="zh-CN" altLang="en-US">
              <a:latin typeface="微软雅黑" panose="020B0503020204020204" pitchFamily="34" charset="-122"/>
              <a:ea typeface="微软雅黑" panose="020B0503020204020204" pitchFamily="34" charset="-122"/>
            </a:endParaRPr>
          </a:p>
        </p:txBody>
      </p:sp>
      <p:pic>
        <p:nvPicPr>
          <p:cNvPr id="2" name="图片 1" descr="个人中心"/>
          <p:cNvPicPr>
            <a:picLocks noChangeAspect="1"/>
          </p:cNvPicPr>
          <p:nvPr/>
        </p:nvPicPr>
        <p:blipFill>
          <a:blip r:embed="rId1"/>
          <a:stretch>
            <a:fillRect/>
          </a:stretch>
        </p:blipFill>
        <p:spPr>
          <a:xfrm>
            <a:off x="1475740" y="804545"/>
            <a:ext cx="6329045" cy="3899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520" y="267494"/>
            <a:ext cx="3211194" cy="537307"/>
            <a:chOff x="5514761" y="335479"/>
            <a:chExt cx="2626122" cy="536890"/>
          </a:xfrm>
        </p:grpSpPr>
        <p:sp>
          <p:nvSpPr>
            <p:cNvPr id="5" name="文本框 4"/>
            <p:cNvSpPr txBox="1"/>
            <p:nvPr/>
          </p:nvSpPr>
          <p:spPr>
            <a:xfrm>
              <a:off x="5514761" y="335479"/>
              <a:ext cx="2626122"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简洁大方的可视化</a:t>
              </a:r>
              <a:r>
                <a:rPr lang="zh-CN" altLang="en-US" dirty="0">
                  <a:latin typeface="微软雅黑" panose="020B0503020204020204" pitchFamily="34" charset="-122"/>
                  <a:ea typeface="微软雅黑" panose="020B0503020204020204" pitchFamily="34" charset="-122"/>
                </a:rPr>
                <a:t>界面</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14761" y="627449"/>
              <a:ext cx="1943314" cy="244920"/>
            </a:xfrm>
            <a:prstGeom prst="rect">
              <a:avLst/>
            </a:prstGeom>
            <a:noFill/>
          </p:spPr>
          <p:txBody>
            <a:bodyPr wrap="square" rtlCol="0">
              <a:spAutoFit/>
            </a:bodyPr>
            <a:lstStyle/>
            <a:p>
              <a:r>
                <a:rPr lang="en-US" altLang="zh-CN" sz="1000" dirty="0">
                  <a:solidFill>
                    <a:schemeClr val="bg1">
                      <a:lumMod val="50000"/>
                    </a:schemeClr>
                  </a:solidFill>
                </a:rPr>
                <a:t>Simple and generous visual interface</a:t>
              </a:r>
              <a:endParaRPr lang="en-US" altLang="zh-CN" sz="1000" dirty="0">
                <a:solidFill>
                  <a:schemeClr val="bg1">
                    <a:lumMod val="50000"/>
                  </a:schemeClr>
                </a:solidFill>
              </a:endParaRPr>
            </a:p>
          </p:txBody>
        </p:sp>
      </p:grpSp>
      <p:sp>
        <p:nvSpPr>
          <p:cNvPr id="7" name="文本框 6"/>
          <p:cNvSpPr txBox="1"/>
          <p:nvPr/>
        </p:nvSpPr>
        <p:spPr>
          <a:xfrm>
            <a:off x="4211955" y="4709160"/>
            <a:ext cx="1097280" cy="368300"/>
          </a:xfrm>
          <a:prstGeom prst="rect">
            <a:avLst/>
          </a:prstGeom>
          <a:noFill/>
        </p:spPr>
        <p:txBody>
          <a:bodyPr wrap="none" rtlCol="0">
            <a:spAutoFit/>
          </a:bodyPr>
          <a:p>
            <a:r>
              <a:rPr lang="zh-CN" altLang="en-US">
                <a:latin typeface="微软雅黑" panose="020B0503020204020204" pitchFamily="34" charset="-122"/>
                <a:ea typeface="微软雅黑" panose="020B0503020204020204" pitchFamily="34" charset="-122"/>
              </a:rPr>
              <a:t>会议签到</a:t>
            </a:r>
            <a:endParaRPr lang="zh-CN" altLang="en-US">
              <a:latin typeface="微软雅黑" panose="020B0503020204020204" pitchFamily="34" charset="-122"/>
              <a:ea typeface="微软雅黑" panose="020B0503020204020204" pitchFamily="34" charset="-122"/>
            </a:endParaRPr>
          </a:p>
        </p:txBody>
      </p:sp>
      <p:pic>
        <p:nvPicPr>
          <p:cNvPr id="3" name="图片 2" descr="会议签到"/>
          <p:cNvPicPr>
            <a:picLocks noChangeAspect="1"/>
          </p:cNvPicPr>
          <p:nvPr/>
        </p:nvPicPr>
        <p:blipFill>
          <a:blip r:embed="rId1"/>
          <a:stretch>
            <a:fillRect/>
          </a:stretch>
        </p:blipFill>
        <p:spPr>
          <a:xfrm>
            <a:off x="1475740" y="804545"/>
            <a:ext cx="6420485" cy="3904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520" y="267494"/>
            <a:ext cx="3211194" cy="537307"/>
            <a:chOff x="5514761" y="335479"/>
            <a:chExt cx="2626122" cy="536890"/>
          </a:xfrm>
        </p:grpSpPr>
        <p:sp>
          <p:nvSpPr>
            <p:cNvPr id="5" name="文本框 4"/>
            <p:cNvSpPr txBox="1"/>
            <p:nvPr/>
          </p:nvSpPr>
          <p:spPr>
            <a:xfrm>
              <a:off x="5514761" y="335479"/>
              <a:ext cx="2626122"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简洁大方的可视化</a:t>
              </a:r>
              <a:r>
                <a:rPr lang="zh-CN" altLang="en-US" dirty="0">
                  <a:latin typeface="微软雅黑" panose="020B0503020204020204" pitchFamily="34" charset="-122"/>
                  <a:ea typeface="微软雅黑" panose="020B0503020204020204" pitchFamily="34" charset="-122"/>
                </a:rPr>
                <a:t>界面</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14761" y="627449"/>
              <a:ext cx="1943314" cy="244920"/>
            </a:xfrm>
            <a:prstGeom prst="rect">
              <a:avLst/>
            </a:prstGeom>
            <a:noFill/>
          </p:spPr>
          <p:txBody>
            <a:bodyPr wrap="square" rtlCol="0">
              <a:spAutoFit/>
            </a:bodyPr>
            <a:lstStyle/>
            <a:p>
              <a:r>
                <a:rPr lang="en-US" altLang="zh-CN" sz="1000" dirty="0">
                  <a:solidFill>
                    <a:schemeClr val="bg1">
                      <a:lumMod val="50000"/>
                    </a:schemeClr>
                  </a:solidFill>
                </a:rPr>
                <a:t>Simple and generous visual interface</a:t>
              </a:r>
              <a:endParaRPr lang="en-US" altLang="zh-CN" sz="1000" dirty="0">
                <a:solidFill>
                  <a:schemeClr val="bg1">
                    <a:lumMod val="50000"/>
                  </a:schemeClr>
                </a:solidFill>
              </a:endParaRPr>
            </a:p>
          </p:txBody>
        </p:sp>
      </p:grpSp>
      <p:sp>
        <p:nvSpPr>
          <p:cNvPr id="7" name="文本框 6"/>
          <p:cNvSpPr txBox="1"/>
          <p:nvPr/>
        </p:nvSpPr>
        <p:spPr>
          <a:xfrm>
            <a:off x="4023360" y="4732020"/>
            <a:ext cx="1325880" cy="368300"/>
          </a:xfrm>
          <a:prstGeom prst="rect">
            <a:avLst/>
          </a:prstGeom>
          <a:noFill/>
        </p:spPr>
        <p:txBody>
          <a:bodyPr wrap="none" rtlCol="0">
            <a:spAutoFit/>
          </a:bodyPr>
          <a:p>
            <a:r>
              <a:rPr lang="zh-CN" altLang="en-US">
                <a:latin typeface="微软雅黑" panose="020B0503020204020204" pitchFamily="34" charset="-122"/>
                <a:ea typeface="微软雅黑" panose="020B0503020204020204" pitchFamily="34" charset="-122"/>
              </a:rPr>
              <a:t>会议室管理</a:t>
            </a:r>
            <a:endParaRPr lang="zh-CN" altLang="en-US">
              <a:latin typeface="微软雅黑" panose="020B0503020204020204" pitchFamily="34" charset="-122"/>
              <a:ea typeface="微软雅黑" panose="020B0503020204020204" pitchFamily="34" charset="-122"/>
            </a:endParaRPr>
          </a:p>
        </p:txBody>
      </p:sp>
      <p:pic>
        <p:nvPicPr>
          <p:cNvPr id="2" name="图片 1" descr="会议室管理"/>
          <p:cNvPicPr>
            <a:picLocks noChangeAspect="1"/>
          </p:cNvPicPr>
          <p:nvPr/>
        </p:nvPicPr>
        <p:blipFill>
          <a:blip r:embed="rId1"/>
          <a:stretch>
            <a:fillRect/>
          </a:stretch>
        </p:blipFill>
        <p:spPr>
          <a:xfrm>
            <a:off x="1475740" y="804545"/>
            <a:ext cx="6358890" cy="3909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1520" y="267494"/>
            <a:ext cx="3211194" cy="537307"/>
            <a:chOff x="5514761" y="335479"/>
            <a:chExt cx="2626122" cy="536890"/>
          </a:xfrm>
        </p:grpSpPr>
        <p:sp>
          <p:nvSpPr>
            <p:cNvPr id="5" name="文本框 4"/>
            <p:cNvSpPr txBox="1"/>
            <p:nvPr/>
          </p:nvSpPr>
          <p:spPr>
            <a:xfrm>
              <a:off x="5514761" y="335479"/>
              <a:ext cx="2626122"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简洁大方的可视化</a:t>
              </a:r>
              <a:r>
                <a:rPr lang="zh-CN" altLang="en-US" dirty="0">
                  <a:latin typeface="微软雅黑" panose="020B0503020204020204" pitchFamily="34" charset="-122"/>
                  <a:ea typeface="微软雅黑" panose="020B0503020204020204" pitchFamily="34" charset="-122"/>
                </a:rPr>
                <a:t>界面</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14761" y="627449"/>
              <a:ext cx="1943314" cy="244920"/>
            </a:xfrm>
            <a:prstGeom prst="rect">
              <a:avLst/>
            </a:prstGeom>
            <a:noFill/>
          </p:spPr>
          <p:txBody>
            <a:bodyPr wrap="square" rtlCol="0">
              <a:spAutoFit/>
            </a:bodyPr>
            <a:lstStyle/>
            <a:p>
              <a:r>
                <a:rPr lang="en-US" altLang="zh-CN" sz="1000" dirty="0">
                  <a:solidFill>
                    <a:schemeClr val="bg1">
                      <a:lumMod val="50000"/>
                    </a:schemeClr>
                  </a:solidFill>
                </a:rPr>
                <a:t>Simple and generous visual interface</a:t>
              </a:r>
              <a:endParaRPr lang="en-US" altLang="zh-CN" sz="1000" dirty="0">
                <a:solidFill>
                  <a:schemeClr val="bg1">
                    <a:lumMod val="50000"/>
                  </a:schemeClr>
                </a:solidFill>
              </a:endParaRPr>
            </a:p>
          </p:txBody>
        </p:sp>
      </p:grpSp>
      <p:sp>
        <p:nvSpPr>
          <p:cNvPr id="7" name="文本框 6"/>
          <p:cNvSpPr txBox="1"/>
          <p:nvPr/>
        </p:nvSpPr>
        <p:spPr>
          <a:xfrm>
            <a:off x="4147820" y="4732020"/>
            <a:ext cx="1097280" cy="368300"/>
          </a:xfrm>
          <a:prstGeom prst="rect">
            <a:avLst/>
          </a:prstGeom>
          <a:noFill/>
        </p:spPr>
        <p:txBody>
          <a:bodyPr wrap="none" rtlCol="0">
            <a:spAutoFit/>
          </a:bodyPr>
          <a:p>
            <a:r>
              <a:rPr lang="zh-CN" altLang="en-US">
                <a:latin typeface="微软雅黑" panose="020B0503020204020204" pitchFamily="34" charset="-122"/>
                <a:ea typeface="微软雅黑" panose="020B0503020204020204" pitchFamily="34" charset="-122"/>
              </a:rPr>
              <a:t>人员管理</a:t>
            </a:r>
            <a:endParaRPr lang="zh-CN" altLang="en-US">
              <a:latin typeface="微软雅黑" panose="020B0503020204020204" pitchFamily="34" charset="-122"/>
              <a:ea typeface="微软雅黑" panose="020B0503020204020204" pitchFamily="34" charset="-122"/>
            </a:endParaRPr>
          </a:p>
        </p:txBody>
      </p:sp>
      <p:pic>
        <p:nvPicPr>
          <p:cNvPr id="2" name="图片 1" descr="人员管理"/>
          <p:cNvPicPr>
            <a:picLocks noChangeAspect="1"/>
          </p:cNvPicPr>
          <p:nvPr/>
        </p:nvPicPr>
        <p:blipFill>
          <a:blip r:embed="rId1"/>
          <a:stretch>
            <a:fillRect/>
          </a:stretch>
        </p:blipFill>
        <p:spPr>
          <a:xfrm>
            <a:off x="1475740" y="804545"/>
            <a:ext cx="6385560" cy="3917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644008" y="2715766"/>
            <a:ext cx="3168352" cy="0"/>
          </a:xfrm>
          <a:prstGeom prst="line">
            <a:avLst/>
          </a:prstGeom>
          <a:ln w="12700" cmpd="dbl">
            <a:gradFill>
              <a:gsLst>
                <a:gs pos="0">
                  <a:srgbClr val="0070C0">
                    <a:alpha val="0"/>
                    <a:lumMod val="99000"/>
                    <a:lumOff val="1000"/>
                  </a:srgbClr>
                </a:gs>
                <a:gs pos="38000">
                  <a:srgbClr val="7BB5DE"/>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69801" y="371147"/>
            <a:ext cx="3969618" cy="4401205"/>
          </a:xfrm>
          <a:prstGeom prst="rect">
            <a:avLst/>
          </a:prstGeom>
          <a:noFill/>
        </p:spPr>
        <p:txBody>
          <a:bodyPr wrap="square" rtlCol="0">
            <a:spAutoFit/>
          </a:bodyPr>
          <a:lstStyle/>
          <a:p>
            <a:r>
              <a:rPr lang="en-US" altLang="zh-CN" sz="28000" dirty="0">
                <a:gradFill>
                  <a:gsLst>
                    <a:gs pos="0">
                      <a:schemeClr val="accent1">
                        <a:lumMod val="5000"/>
                        <a:lumOff val="95000"/>
                      </a:schemeClr>
                    </a:gs>
                    <a:gs pos="63000">
                      <a:srgbClr val="0070C0">
                        <a:alpha val="94000"/>
                        <a:lumMod val="100000"/>
                      </a:srgbClr>
                    </a:gs>
                  </a:gsLst>
                  <a:lin ang="5400000" scaled="1"/>
                </a:gradFill>
              </a:rPr>
              <a:t>05</a:t>
            </a:r>
            <a:endParaRPr lang="zh-CN" altLang="en-US" sz="28000" dirty="0">
              <a:gradFill>
                <a:gsLst>
                  <a:gs pos="0">
                    <a:schemeClr val="accent1">
                      <a:lumMod val="5000"/>
                      <a:lumOff val="95000"/>
                    </a:schemeClr>
                  </a:gs>
                  <a:gs pos="63000">
                    <a:srgbClr val="0070C0">
                      <a:alpha val="94000"/>
                      <a:lumMod val="100000"/>
                    </a:srgbClr>
                  </a:gs>
                </a:gsLst>
                <a:lin ang="5400000" scaled="1"/>
              </a:gradFill>
            </a:endParaRPr>
          </a:p>
        </p:txBody>
      </p:sp>
      <p:sp>
        <p:nvSpPr>
          <p:cNvPr id="6" name="文本框 5"/>
          <p:cNvSpPr txBox="1"/>
          <p:nvPr/>
        </p:nvSpPr>
        <p:spPr>
          <a:xfrm>
            <a:off x="907183" y="2295041"/>
            <a:ext cx="3434381" cy="769441"/>
          </a:xfrm>
          <a:prstGeom prst="rect">
            <a:avLst/>
          </a:prstGeom>
          <a:solidFill>
            <a:schemeClr val="bg1"/>
          </a:solidFill>
        </p:spPr>
        <p:txBody>
          <a:bodyPr wrap="square" rtlCol="0">
            <a:spAutoFit/>
          </a:bodyPr>
          <a:lstStyle/>
          <a:p>
            <a:pPr algn="ctr"/>
            <a:r>
              <a:rPr lang="en-US" altLang="zh-CN" sz="4400" dirty="0">
                <a:solidFill>
                  <a:srgbClr val="0070C0"/>
                </a:solidFill>
              </a:rPr>
              <a:t>PART  FIVE</a:t>
            </a:r>
            <a:endParaRPr lang="zh-CN" altLang="en-US" sz="4400" dirty="0">
              <a:solidFill>
                <a:srgbClr val="0070C0"/>
              </a:solidFill>
            </a:endParaRPr>
          </a:p>
        </p:txBody>
      </p:sp>
      <p:sp>
        <p:nvSpPr>
          <p:cNvPr id="8" name="文本框 7"/>
          <p:cNvSpPr txBox="1"/>
          <p:nvPr/>
        </p:nvSpPr>
        <p:spPr>
          <a:xfrm>
            <a:off x="4572000" y="1962312"/>
            <a:ext cx="3168352"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项目演示</a:t>
            </a:r>
            <a:endParaRPr lang="zh-CN" altLang="en-US" sz="4000" dirty="0">
              <a:latin typeface="微软雅黑" panose="020B0503020204020204" pitchFamily="34" charset="-122"/>
              <a:ea typeface="微软雅黑" panose="020B0503020204020204" pitchFamily="34" charset="-122"/>
            </a:endParaRPr>
          </a:p>
        </p:txBody>
      </p:sp>
      <p:sp>
        <p:nvSpPr>
          <p:cNvPr id="11" name="菱形 10"/>
          <p:cNvSpPr/>
          <p:nvPr/>
        </p:nvSpPr>
        <p:spPr>
          <a:xfrm>
            <a:off x="4653186" y="2679762"/>
            <a:ext cx="72008" cy="72008"/>
          </a:xfrm>
          <a:prstGeom prst="diamond">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627959" y="2716288"/>
            <a:ext cx="2717948" cy="369332"/>
          </a:xfrm>
          <a:prstGeom prst="rect">
            <a:avLst/>
          </a:prstGeom>
          <a:noFill/>
        </p:spPr>
        <p:txBody>
          <a:bodyPr wrap="square" rtlCol="0">
            <a:spAutoFit/>
          </a:bodyPr>
          <a:lstStyle/>
          <a:p>
            <a:r>
              <a:rPr lang="en-US" altLang="zh-CN" sz="1800" dirty="0">
                <a:solidFill>
                  <a:schemeClr val="bg1">
                    <a:lumMod val="75000"/>
                  </a:schemeClr>
                </a:solidFill>
              </a:rPr>
              <a:t>Project demonstration</a:t>
            </a:r>
            <a:endParaRPr lang="zh-CN" altLang="en-US" sz="1800" dirty="0">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0000"/>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1835696" y="1779662"/>
            <a:ext cx="5832648" cy="977265"/>
          </a:xfrm>
          <a:prstGeom prst="rect">
            <a:avLst/>
          </a:prstGeom>
          <a:noFill/>
        </p:spPr>
        <p:txBody>
          <a:bodyPr wrap="square" lIns="91440" tIns="45720" rIns="91440" bIns="45720">
            <a:spAutoFit/>
          </a:bodyPr>
          <a:lstStyle/>
          <a:p>
            <a:pPr>
              <a:lnSpc>
                <a:spcPct val="120000"/>
              </a:lnSpc>
            </a:pPr>
            <a:r>
              <a:rPr lang="zh-CN" altLang="en-US" sz="4800" b="1" spc="50" dirty="0">
                <a:ln w="0"/>
                <a:gradFill>
                  <a:gsLst>
                    <a:gs pos="0">
                      <a:schemeClr val="accent1"/>
                    </a:gs>
                    <a:gs pos="100000">
                      <a:schemeClr val="accent1">
                        <a:lumMod val="60000"/>
                        <a:lumOff val="40000"/>
                      </a:schemeClr>
                    </a:gs>
                  </a:gsLst>
                  <a:lin ang="5400000" scaled="1"/>
                </a:gra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感谢评委老师们观看！</a:t>
            </a:r>
            <a:endParaRPr lang="en-US" altLang="zh-CN" sz="4800" b="1" spc="50" dirty="0">
              <a:ln w="0"/>
              <a:gradFill>
                <a:gsLst>
                  <a:gs pos="0">
                    <a:schemeClr val="accent1"/>
                  </a:gs>
                  <a:gs pos="100000">
                    <a:schemeClr val="accent1">
                      <a:lumMod val="60000"/>
                      <a:lumOff val="40000"/>
                    </a:schemeClr>
                  </a:gs>
                </a:gsLst>
                <a:lin ang="5400000" scaled="1"/>
              </a:gra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5"/>
                                        </p:tgtEl>
                                        <p:attrNameLst>
                                          <p:attrName>style.color</p:attrName>
                                        </p:attrNameLst>
                                      </p:cBhvr>
                                      <p:to>
                                        <p:clrVal>
                                          <a:schemeClr val="accent2"/>
                                        </p:clrVal>
                                      </p:to>
                                    </p:set>
                                    <p:set>
                                      <p:cBhvr>
                                        <p:cTn id="7" dur="500" fill="hold"/>
                                        <p:tgtEl>
                                          <p:spTgt spid="5"/>
                                        </p:tgtEl>
                                        <p:attrNameLst>
                                          <p:attrName>fillcolor</p:attrName>
                                        </p:attrNameLst>
                                      </p:cBhvr>
                                      <p:to>
                                        <p:clrVal>
                                          <a:schemeClr val="accent2"/>
                                        </p:clrVal>
                                      </p:to>
                                    </p:set>
                                    <p:set>
                                      <p:cBhvr>
                                        <p:cTn id="8"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644008" y="2715766"/>
            <a:ext cx="3168352" cy="0"/>
          </a:xfrm>
          <a:prstGeom prst="line">
            <a:avLst/>
          </a:prstGeom>
          <a:ln w="12700" cmpd="dbl">
            <a:gradFill>
              <a:gsLst>
                <a:gs pos="0">
                  <a:srgbClr val="0070C0">
                    <a:alpha val="0"/>
                    <a:lumMod val="99000"/>
                    <a:lumOff val="1000"/>
                  </a:srgbClr>
                </a:gs>
                <a:gs pos="38000">
                  <a:srgbClr val="7BB5DE"/>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83568" y="385071"/>
            <a:ext cx="3969618" cy="4401205"/>
          </a:xfrm>
          <a:prstGeom prst="rect">
            <a:avLst/>
          </a:prstGeom>
          <a:noFill/>
        </p:spPr>
        <p:txBody>
          <a:bodyPr wrap="square" rtlCol="0">
            <a:spAutoFit/>
          </a:bodyPr>
          <a:lstStyle/>
          <a:p>
            <a:r>
              <a:rPr lang="en-US" altLang="zh-CN" sz="28000" dirty="0">
                <a:gradFill>
                  <a:gsLst>
                    <a:gs pos="0">
                      <a:schemeClr val="accent1">
                        <a:lumMod val="5000"/>
                        <a:lumOff val="95000"/>
                      </a:schemeClr>
                    </a:gs>
                    <a:gs pos="63000">
                      <a:srgbClr val="0070C0">
                        <a:alpha val="94000"/>
                        <a:lumMod val="100000"/>
                      </a:srgbClr>
                    </a:gs>
                  </a:gsLst>
                  <a:lin ang="5400000" scaled="1"/>
                </a:gradFill>
              </a:rPr>
              <a:t>01</a:t>
            </a:r>
            <a:endParaRPr lang="zh-CN" altLang="en-US" sz="28000" dirty="0">
              <a:gradFill>
                <a:gsLst>
                  <a:gs pos="0">
                    <a:schemeClr val="accent1">
                      <a:lumMod val="5000"/>
                      <a:lumOff val="95000"/>
                    </a:schemeClr>
                  </a:gs>
                  <a:gs pos="63000">
                    <a:srgbClr val="0070C0">
                      <a:alpha val="94000"/>
                      <a:lumMod val="100000"/>
                    </a:srgbClr>
                  </a:gs>
                </a:gsLst>
                <a:lin ang="5400000" scaled="1"/>
              </a:gradFill>
            </a:endParaRPr>
          </a:p>
        </p:txBody>
      </p:sp>
      <p:sp>
        <p:nvSpPr>
          <p:cNvPr id="6" name="文本框 5"/>
          <p:cNvSpPr txBox="1"/>
          <p:nvPr/>
        </p:nvSpPr>
        <p:spPr>
          <a:xfrm>
            <a:off x="755576" y="2396358"/>
            <a:ext cx="3177530" cy="769441"/>
          </a:xfrm>
          <a:prstGeom prst="rect">
            <a:avLst/>
          </a:prstGeom>
          <a:solidFill>
            <a:schemeClr val="bg1"/>
          </a:solidFill>
        </p:spPr>
        <p:txBody>
          <a:bodyPr wrap="square" rtlCol="0">
            <a:spAutoFit/>
          </a:bodyPr>
          <a:lstStyle/>
          <a:p>
            <a:pPr algn="ctr"/>
            <a:r>
              <a:rPr lang="en-US" altLang="zh-CN" sz="4400" dirty="0">
                <a:solidFill>
                  <a:srgbClr val="0070C0"/>
                </a:solidFill>
              </a:rPr>
              <a:t>PART  ONE</a:t>
            </a:r>
            <a:endParaRPr lang="zh-CN" altLang="en-US" sz="4400" dirty="0">
              <a:solidFill>
                <a:srgbClr val="0070C0"/>
              </a:solidFill>
            </a:endParaRPr>
          </a:p>
        </p:txBody>
      </p:sp>
      <p:sp>
        <p:nvSpPr>
          <p:cNvPr id="8" name="文本框 7"/>
          <p:cNvSpPr txBox="1"/>
          <p:nvPr/>
        </p:nvSpPr>
        <p:spPr>
          <a:xfrm>
            <a:off x="4572000" y="1962312"/>
            <a:ext cx="3168352"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项目背景</a:t>
            </a:r>
            <a:endParaRPr lang="zh-CN" altLang="en-US" sz="4000" dirty="0">
              <a:latin typeface="微软雅黑" panose="020B0503020204020204" pitchFamily="34" charset="-122"/>
              <a:ea typeface="微软雅黑" panose="020B0503020204020204" pitchFamily="34" charset="-122"/>
            </a:endParaRPr>
          </a:p>
        </p:txBody>
      </p:sp>
      <p:sp>
        <p:nvSpPr>
          <p:cNvPr id="11" name="菱形 10"/>
          <p:cNvSpPr/>
          <p:nvPr/>
        </p:nvSpPr>
        <p:spPr>
          <a:xfrm>
            <a:off x="4653186" y="2679762"/>
            <a:ext cx="72008" cy="72008"/>
          </a:xfrm>
          <a:prstGeom prst="diamond">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627959" y="2716288"/>
            <a:ext cx="2717948" cy="369332"/>
          </a:xfrm>
          <a:prstGeom prst="rect">
            <a:avLst/>
          </a:prstGeom>
          <a:noFill/>
        </p:spPr>
        <p:txBody>
          <a:bodyPr wrap="square" rtlCol="0">
            <a:spAutoFit/>
          </a:bodyPr>
          <a:lstStyle/>
          <a:p>
            <a:r>
              <a:rPr lang="en-US" altLang="zh-CN" sz="1800" dirty="0">
                <a:solidFill>
                  <a:schemeClr val="bg1">
                    <a:lumMod val="75000"/>
                  </a:schemeClr>
                </a:solidFill>
              </a:rPr>
              <a:t>Project background</a:t>
            </a:r>
            <a:endParaRPr lang="zh-CN" altLang="en-US" sz="1800" dirty="0">
              <a:solidFill>
                <a:schemeClr val="bg1">
                  <a:lumMod val="75000"/>
                </a:schemeClr>
              </a:solidFill>
            </a:endParaRPr>
          </a:p>
        </p:txBody>
      </p:sp>
      <p:sp>
        <p:nvSpPr>
          <p:cNvPr id="13" name="文本框 12"/>
          <p:cNvSpPr txBox="1"/>
          <p:nvPr/>
        </p:nvSpPr>
        <p:spPr>
          <a:xfrm>
            <a:off x="683568" y="416447"/>
            <a:ext cx="3969618" cy="4401205"/>
          </a:xfrm>
          <a:prstGeom prst="rect">
            <a:avLst/>
          </a:prstGeom>
          <a:noFill/>
        </p:spPr>
        <p:txBody>
          <a:bodyPr wrap="square" rtlCol="0">
            <a:spAutoFit/>
          </a:bodyPr>
          <a:lstStyle/>
          <a:p>
            <a:r>
              <a:rPr lang="en-US" altLang="zh-CN" sz="28000" dirty="0">
                <a:gradFill>
                  <a:gsLst>
                    <a:gs pos="0">
                      <a:schemeClr val="accent1">
                        <a:lumMod val="5000"/>
                        <a:lumOff val="95000"/>
                      </a:schemeClr>
                    </a:gs>
                    <a:gs pos="63000">
                      <a:srgbClr val="0070C0">
                        <a:alpha val="94000"/>
                        <a:lumMod val="100000"/>
                      </a:srgbClr>
                    </a:gs>
                  </a:gsLst>
                  <a:lin ang="5400000" scaled="1"/>
                </a:gradFill>
              </a:rPr>
              <a:t>01</a:t>
            </a:r>
            <a:endParaRPr lang="zh-CN" altLang="en-US" sz="28000" dirty="0">
              <a:gradFill>
                <a:gsLst>
                  <a:gs pos="0">
                    <a:schemeClr val="accent1">
                      <a:lumMod val="5000"/>
                      <a:lumOff val="95000"/>
                    </a:schemeClr>
                  </a:gs>
                  <a:gs pos="63000">
                    <a:srgbClr val="0070C0">
                      <a:alpha val="94000"/>
                      <a:lumMod val="100000"/>
                    </a:srgbClr>
                  </a:gs>
                </a:gsLst>
                <a:lin ang="5400000" scaled="1"/>
              </a:gradFill>
            </a:endParaRPr>
          </a:p>
        </p:txBody>
      </p:sp>
      <p:sp>
        <p:nvSpPr>
          <p:cNvPr id="14" name="文本框 13"/>
          <p:cNvSpPr txBox="1"/>
          <p:nvPr/>
        </p:nvSpPr>
        <p:spPr>
          <a:xfrm>
            <a:off x="755576" y="2427734"/>
            <a:ext cx="3177530" cy="769441"/>
          </a:xfrm>
          <a:prstGeom prst="rect">
            <a:avLst/>
          </a:prstGeom>
          <a:solidFill>
            <a:schemeClr val="bg1"/>
          </a:solidFill>
        </p:spPr>
        <p:txBody>
          <a:bodyPr wrap="square" rtlCol="0">
            <a:spAutoFit/>
          </a:bodyPr>
          <a:lstStyle/>
          <a:p>
            <a:pPr algn="ctr"/>
            <a:r>
              <a:rPr lang="en-US" altLang="zh-CN" sz="4400" dirty="0">
                <a:solidFill>
                  <a:srgbClr val="0070C0"/>
                </a:solidFill>
              </a:rPr>
              <a:t>PART  ONE</a:t>
            </a:r>
            <a:endParaRPr lang="zh-CN" altLang="en-US" sz="4400" dirty="0">
              <a:solidFill>
                <a:srgbClr val="0070C0"/>
              </a:solidFill>
            </a:endParaRPr>
          </a:p>
        </p:txBody>
      </p:sp>
      <p:sp>
        <p:nvSpPr>
          <p:cNvPr id="15" name="文本框 14"/>
          <p:cNvSpPr txBox="1"/>
          <p:nvPr/>
        </p:nvSpPr>
        <p:spPr>
          <a:xfrm>
            <a:off x="699617" y="416447"/>
            <a:ext cx="3969618" cy="4401205"/>
          </a:xfrm>
          <a:prstGeom prst="rect">
            <a:avLst/>
          </a:prstGeom>
          <a:noFill/>
        </p:spPr>
        <p:txBody>
          <a:bodyPr wrap="square" rtlCol="0">
            <a:spAutoFit/>
          </a:bodyPr>
          <a:lstStyle/>
          <a:p>
            <a:r>
              <a:rPr lang="en-US" altLang="zh-CN" sz="28000" dirty="0">
                <a:gradFill>
                  <a:gsLst>
                    <a:gs pos="0">
                      <a:schemeClr val="accent1">
                        <a:lumMod val="5000"/>
                        <a:lumOff val="95000"/>
                      </a:schemeClr>
                    </a:gs>
                    <a:gs pos="63000">
                      <a:srgbClr val="0070C0">
                        <a:alpha val="94000"/>
                        <a:lumMod val="100000"/>
                      </a:srgbClr>
                    </a:gs>
                  </a:gsLst>
                  <a:lin ang="5400000" scaled="1"/>
                </a:gradFill>
              </a:rPr>
              <a:t>01</a:t>
            </a:r>
            <a:endParaRPr lang="zh-CN" altLang="en-US" sz="28000" dirty="0">
              <a:gradFill>
                <a:gsLst>
                  <a:gs pos="0">
                    <a:schemeClr val="accent1">
                      <a:lumMod val="5000"/>
                      <a:lumOff val="95000"/>
                    </a:schemeClr>
                  </a:gs>
                  <a:gs pos="63000">
                    <a:srgbClr val="0070C0">
                      <a:alpha val="94000"/>
                      <a:lumMod val="100000"/>
                    </a:srgbClr>
                  </a:gs>
                </a:gsLst>
                <a:lin ang="5400000" scaled="1"/>
              </a:gradFill>
            </a:endParaRPr>
          </a:p>
        </p:txBody>
      </p:sp>
      <p:sp>
        <p:nvSpPr>
          <p:cNvPr id="16" name="文本框 15"/>
          <p:cNvSpPr txBox="1"/>
          <p:nvPr/>
        </p:nvSpPr>
        <p:spPr>
          <a:xfrm>
            <a:off x="771625" y="2427734"/>
            <a:ext cx="3177530" cy="769441"/>
          </a:xfrm>
          <a:prstGeom prst="rect">
            <a:avLst/>
          </a:prstGeom>
          <a:solidFill>
            <a:schemeClr val="bg1"/>
          </a:solidFill>
        </p:spPr>
        <p:txBody>
          <a:bodyPr wrap="square" rtlCol="0">
            <a:spAutoFit/>
          </a:bodyPr>
          <a:lstStyle/>
          <a:p>
            <a:pPr algn="ctr"/>
            <a:r>
              <a:rPr lang="en-US" altLang="zh-CN" sz="4400" dirty="0">
                <a:solidFill>
                  <a:srgbClr val="0070C0"/>
                </a:solidFill>
              </a:rPr>
              <a:t>PART  ONE</a:t>
            </a:r>
            <a:endParaRPr lang="zh-CN" altLang="en-US" sz="4400" dirty="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形状 51"/>
          <p:cNvSpPr/>
          <p:nvPr>
            <p:custDataLst>
              <p:tags r:id="rId1"/>
            </p:custDataLst>
          </p:nvPr>
        </p:nvSpPr>
        <p:spPr>
          <a:xfrm>
            <a:off x="0" y="2664248"/>
            <a:ext cx="9144000" cy="2479253"/>
          </a:xfrm>
          <a:custGeom>
            <a:avLst/>
            <a:gdLst>
              <a:gd name="connsiteX0" fmla="*/ 8821348 w 12192000"/>
              <a:gd name="connsiteY0" fmla="*/ 1968540 h 3305670"/>
              <a:gd name="connsiteX1" fmla="*/ 8822831 w 12192000"/>
              <a:gd name="connsiteY1" fmla="*/ 1970133 h 3305670"/>
              <a:gd name="connsiteX2" fmla="*/ 8821388 w 12192000"/>
              <a:gd name="connsiteY2" fmla="*/ 1968623 h 3305670"/>
              <a:gd name="connsiteX3" fmla="*/ 11512991 w 12192000"/>
              <a:gd name="connsiteY3" fmla="*/ 1859687 h 3305670"/>
              <a:gd name="connsiteX4" fmla="*/ 11514667 w 12192000"/>
              <a:gd name="connsiteY4" fmla="*/ 1861539 h 3305670"/>
              <a:gd name="connsiteX5" fmla="*/ 11513091 w 12192000"/>
              <a:gd name="connsiteY5" fmla="*/ 1859895 h 3305670"/>
              <a:gd name="connsiteX6" fmla="*/ 3034496 w 12192000"/>
              <a:gd name="connsiteY6" fmla="*/ 1859687 h 3305670"/>
              <a:gd name="connsiteX7" fmla="*/ 3036147 w 12192000"/>
              <a:gd name="connsiteY7" fmla="*/ 1861539 h 3305670"/>
              <a:gd name="connsiteX8" fmla="*/ 3034625 w 12192000"/>
              <a:gd name="connsiteY8" fmla="*/ 1859952 h 3305670"/>
              <a:gd name="connsiteX9" fmla="*/ 6868501 w 12192000"/>
              <a:gd name="connsiteY9" fmla="*/ 1700324 h 3305670"/>
              <a:gd name="connsiteX10" fmla="*/ 6870419 w 12192000"/>
              <a:gd name="connsiteY10" fmla="*/ 1702502 h 3305670"/>
              <a:gd name="connsiteX11" fmla="*/ 6868665 w 12192000"/>
              <a:gd name="connsiteY11" fmla="*/ 1700657 h 3305670"/>
              <a:gd name="connsiteX12" fmla="*/ 6321778 w 12192000"/>
              <a:gd name="connsiteY12" fmla="*/ 13 h 3305670"/>
              <a:gd name="connsiteX13" fmla="*/ 6627143 w 12192000"/>
              <a:gd name="connsiteY13" fmla="*/ 54200 h 3305670"/>
              <a:gd name="connsiteX14" fmla="*/ 6942667 w 12192000"/>
              <a:gd name="connsiteY14" fmla="*/ 659950 h 3305670"/>
              <a:gd name="connsiteX15" fmla="*/ 6916139 w 12192000"/>
              <a:gd name="connsiteY15" fmla="*/ 860178 h 3305670"/>
              <a:gd name="connsiteX16" fmla="*/ 6934201 w 12192000"/>
              <a:gd name="connsiteY16" fmla="*/ 847843 h 3305670"/>
              <a:gd name="connsiteX17" fmla="*/ 6950570 w 12192000"/>
              <a:gd name="connsiteY17" fmla="*/ 844099 h 3305670"/>
              <a:gd name="connsiteX18" fmla="*/ 6920654 w 12192000"/>
              <a:gd name="connsiteY18" fmla="*/ 1114373 h 3305670"/>
              <a:gd name="connsiteX19" fmla="*/ 6838810 w 12192000"/>
              <a:gd name="connsiteY19" fmla="*/ 1253365 h 3305670"/>
              <a:gd name="connsiteX20" fmla="*/ 6767125 w 12192000"/>
              <a:gd name="connsiteY20" fmla="*/ 1434650 h 3305670"/>
              <a:gd name="connsiteX21" fmla="*/ 6815667 w 12192000"/>
              <a:gd name="connsiteY21" fmla="*/ 1666377 h 3305670"/>
              <a:gd name="connsiteX22" fmla="*/ 6854244 w 12192000"/>
              <a:gd name="connsiteY22" fmla="*/ 1685489 h 3305670"/>
              <a:gd name="connsiteX23" fmla="*/ 6868665 w 12192000"/>
              <a:gd name="connsiteY23" fmla="*/ 1700657 h 3305670"/>
              <a:gd name="connsiteX24" fmla="*/ 6871803 w 12192000"/>
              <a:gd name="connsiteY24" fmla="*/ 1707055 h 3305670"/>
              <a:gd name="connsiteX25" fmla="*/ 7050476 w 12192000"/>
              <a:gd name="connsiteY25" fmla="*/ 1841273 h 3305670"/>
              <a:gd name="connsiteX26" fmla="*/ 7603631 w 12192000"/>
              <a:gd name="connsiteY26" fmla="*/ 2062648 h 3305670"/>
              <a:gd name="connsiteX27" fmla="*/ 7779174 w 12192000"/>
              <a:gd name="connsiteY27" fmla="*/ 2160889 h 3305670"/>
              <a:gd name="connsiteX28" fmla="*/ 8141547 w 12192000"/>
              <a:gd name="connsiteY28" fmla="*/ 1968151 h 3305670"/>
              <a:gd name="connsiteX29" fmla="*/ 8183880 w 12192000"/>
              <a:gd name="connsiteY29" fmla="*/ 1941498 h 3305670"/>
              <a:gd name="connsiteX30" fmla="*/ 8212102 w 12192000"/>
              <a:gd name="connsiteY30" fmla="*/ 1777394 h 3305670"/>
              <a:gd name="connsiteX31" fmla="*/ 8159609 w 12192000"/>
              <a:gd name="connsiteY31" fmla="*/ 1645891 h 3305670"/>
              <a:gd name="connsiteX32" fmla="*/ 8100907 w 12192000"/>
              <a:gd name="connsiteY32" fmla="*/ 1545447 h 3305670"/>
              <a:gd name="connsiteX33" fmla="*/ 8068169 w 12192000"/>
              <a:gd name="connsiteY33" fmla="*/ 1361299 h 3305670"/>
              <a:gd name="connsiteX34" fmla="*/ 8087925 w 12192000"/>
              <a:gd name="connsiteY34" fmla="*/ 1352488 h 3305670"/>
              <a:gd name="connsiteX35" fmla="*/ 8081151 w 12192000"/>
              <a:gd name="connsiteY35" fmla="*/ 1325615 h 3305670"/>
              <a:gd name="connsiteX36" fmla="*/ 8058009 w 12192000"/>
              <a:gd name="connsiteY36" fmla="*/ 1218122 h 3305670"/>
              <a:gd name="connsiteX37" fmla="*/ 8196298 w 12192000"/>
              <a:gd name="connsiteY37" fmla="*/ 815904 h 3305670"/>
              <a:gd name="connsiteX38" fmla="*/ 8361116 w 12192000"/>
              <a:gd name="connsiteY38" fmla="*/ 747399 h 3305670"/>
              <a:gd name="connsiteX39" fmla="*/ 8647289 w 12192000"/>
              <a:gd name="connsiteY39" fmla="*/ 781321 h 3305670"/>
              <a:gd name="connsiteX40" fmla="*/ 8874760 w 12192000"/>
              <a:gd name="connsiteY40" fmla="*/ 1218122 h 3305670"/>
              <a:gd name="connsiteX41" fmla="*/ 8855569 w 12192000"/>
              <a:gd name="connsiteY41" fmla="*/ 1362400 h 3305670"/>
              <a:gd name="connsiteX42" fmla="*/ 8868551 w 12192000"/>
              <a:gd name="connsiteY42" fmla="*/ 1353589 h 3305670"/>
              <a:gd name="connsiteX43" fmla="*/ 8880404 w 12192000"/>
              <a:gd name="connsiteY43" fmla="*/ 1350946 h 3305670"/>
              <a:gd name="connsiteX44" fmla="*/ 8858391 w 12192000"/>
              <a:gd name="connsiteY44" fmla="*/ 1545447 h 3305670"/>
              <a:gd name="connsiteX45" fmla="*/ 8799689 w 12192000"/>
              <a:gd name="connsiteY45" fmla="*/ 1645891 h 3305670"/>
              <a:gd name="connsiteX46" fmla="*/ 8747760 w 12192000"/>
              <a:gd name="connsiteY46" fmla="*/ 1776293 h 3305670"/>
              <a:gd name="connsiteX47" fmla="*/ 8783320 w 12192000"/>
              <a:gd name="connsiteY47" fmla="*/ 1944141 h 3305670"/>
              <a:gd name="connsiteX48" fmla="*/ 8811022 w 12192000"/>
              <a:gd name="connsiteY48" fmla="*/ 1957770 h 3305670"/>
              <a:gd name="connsiteX49" fmla="*/ 8821388 w 12192000"/>
              <a:gd name="connsiteY49" fmla="*/ 1968623 h 3305670"/>
              <a:gd name="connsiteX50" fmla="*/ 8823668 w 12192000"/>
              <a:gd name="connsiteY50" fmla="*/ 1973368 h 3305670"/>
              <a:gd name="connsiteX51" fmla="*/ 8952653 w 12192000"/>
              <a:gd name="connsiteY51" fmla="*/ 2070137 h 3305670"/>
              <a:gd name="connsiteX52" fmla="*/ 9061309 w 12192000"/>
              <a:gd name="connsiteY52" fmla="*/ 2114357 h 3305670"/>
              <a:gd name="connsiteX53" fmla="*/ 9069877 w 12192000"/>
              <a:gd name="connsiteY53" fmla="*/ 2117718 h 3305670"/>
              <a:gd name="connsiteX54" fmla="*/ 9264552 w 12192000"/>
              <a:gd name="connsiteY54" fmla="*/ 2059961 h 3305670"/>
              <a:gd name="connsiteX55" fmla="*/ 9362628 w 12192000"/>
              <a:gd name="connsiteY55" fmla="*/ 2021789 h 3305670"/>
              <a:gd name="connsiteX56" fmla="*/ 9419961 w 12192000"/>
              <a:gd name="connsiteY56" fmla="*/ 1979486 h 3305670"/>
              <a:gd name="connsiteX57" fmla="*/ 9420490 w 12192000"/>
              <a:gd name="connsiteY57" fmla="*/ 1977066 h 3305670"/>
              <a:gd name="connsiteX58" fmla="*/ 9395396 w 12192000"/>
              <a:gd name="connsiteY58" fmla="*/ 1978672 h 3305670"/>
              <a:gd name="connsiteX59" fmla="*/ 9188878 w 12192000"/>
              <a:gd name="connsiteY59" fmla="*/ 1936589 h 3305670"/>
              <a:gd name="connsiteX60" fmla="*/ 9159912 w 12192000"/>
              <a:gd name="connsiteY60" fmla="*/ 1789838 h 3305670"/>
              <a:gd name="connsiteX61" fmla="*/ 9122257 w 12192000"/>
              <a:gd name="connsiteY61" fmla="*/ 1749554 h 3305670"/>
              <a:gd name="connsiteX62" fmla="*/ 9223638 w 12192000"/>
              <a:gd name="connsiteY62" fmla="*/ 1525111 h 3305670"/>
              <a:gd name="connsiteX63" fmla="*/ 9371364 w 12192000"/>
              <a:gd name="connsiteY63" fmla="*/ 1102123 h 3305670"/>
              <a:gd name="connsiteX64" fmla="*/ 9597298 w 12192000"/>
              <a:gd name="connsiteY64" fmla="*/ 1007167 h 3305670"/>
              <a:gd name="connsiteX65" fmla="*/ 9878267 w 12192000"/>
              <a:gd name="connsiteY65" fmla="*/ 1133775 h 3305670"/>
              <a:gd name="connsiteX66" fmla="*/ 10049166 w 12192000"/>
              <a:gd name="connsiteY66" fmla="*/ 1622945 h 3305670"/>
              <a:gd name="connsiteX67" fmla="*/ 10066546 w 12192000"/>
              <a:gd name="connsiteY67" fmla="*/ 1775450 h 3305670"/>
              <a:gd name="connsiteX68" fmla="*/ 10017304 w 12192000"/>
              <a:gd name="connsiteY68" fmla="*/ 1965364 h 3305670"/>
              <a:gd name="connsiteX69" fmla="*/ 9823232 w 12192000"/>
              <a:gd name="connsiteY69" fmla="*/ 1971118 h 3305670"/>
              <a:gd name="connsiteX70" fmla="*/ 10141858 w 12192000"/>
              <a:gd name="connsiteY70" fmla="*/ 2109237 h 3305670"/>
              <a:gd name="connsiteX71" fmla="*/ 10197412 w 12192000"/>
              <a:gd name="connsiteY71" fmla="*/ 2131042 h 3305670"/>
              <a:gd name="connsiteX72" fmla="*/ 10311641 w 12192000"/>
              <a:gd name="connsiteY72" fmla="*/ 2084974 h 3305670"/>
              <a:gd name="connsiteX73" fmla="*/ 10726138 w 12192000"/>
              <a:gd name="connsiteY73" fmla="*/ 1859997 h 3305670"/>
              <a:gd name="connsiteX74" fmla="*/ 10775809 w 12192000"/>
              <a:gd name="connsiteY74" fmla="*/ 1828277 h 3305670"/>
              <a:gd name="connsiteX75" fmla="*/ 10808547 w 12192000"/>
              <a:gd name="connsiteY75" fmla="*/ 1638843 h 3305670"/>
              <a:gd name="connsiteX76" fmla="*/ 10747022 w 12192000"/>
              <a:gd name="connsiteY76" fmla="*/ 1486855 h 3305670"/>
              <a:gd name="connsiteX77" fmla="*/ 10679853 w 12192000"/>
              <a:gd name="connsiteY77" fmla="*/ 1370550 h 3305670"/>
              <a:gd name="connsiteX78" fmla="*/ 10642036 w 12192000"/>
              <a:gd name="connsiteY78" fmla="*/ 1157547 h 3305670"/>
              <a:gd name="connsiteX79" fmla="*/ 10665178 w 12192000"/>
              <a:gd name="connsiteY79" fmla="*/ 1146974 h 3305670"/>
              <a:gd name="connsiteX80" fmla="*/ 10657276 w 12192000"/>
              <a:gd name="connsiteY80" fmla="*/ 1115695 h 3305670"/>
              <a:gd name="connsiteX81" fmla="*/ 10630182 w 12192000"/>
              <a:gd name="connsiteY81" fmla="*/ 991902 h 3305670"/>
              <a:gd name="connsiteX82" fmla="*/ 10789920 w 12192000"/>
              <a:gd name="connsiteY82" fmla="*/ 527126 h 3305670"/>
              <a:gd name="connsiteX83" fmla="*/ 10980702 w 12192000"/>
              <a:gd name="connsiteY83" fmla="*/ 447607 h 3305670"/>
              <a:gd name="connsiteX84" fmla="*/ 11311467 w 12192000"/>
              <a:gd name="connsiteY84" fmla="*/ 486596 h 3305670"/>
              <a:gd name="connsiteX85" fmla="*/ 11574498 w 12192000"/>
              <a:gd name="connsiteY85" fmla="*/ 991902 h 3305670"/>
              <a:gd name="connsiteX86" fmla="*/ 11552484 w 12192000"/>
              <a:gd name="connsiteY86" fmla="*/ 1158868 h 3305670"/>
              <a:gd name="connsiteX87" fmla="*/ 11567160 w 12192000"/>
              <a:gd name="connsiteY87" fmla="*/ 1148956 h 3305670"/>
              <a:gd name="connsiteX88" fmla="*/ 11581271 w 12192000"/>
              <a:gd name="connsiteY88" fmla="*/ 1145652 h 3305670"/>
              <a:gd name="connsiteX89" fmla="*/ 11555871 w 12192000"/>
              <a:gd name="connsiteY89" fmla="*/ 1370550 h 3305670"/>
              <a:gd name="connsiteX90" fmla="*/ 11488138 w 12192000"/>
              <a:gd name="connsiteY90" fmla="*/ 1486855 h 3305670"/>
              <a:gd name="connsiteX91" fmla="*/ 11427178 w 12192000"/>
              <a:gd name="connsiteY91" fmla="*/ 1637741 h 3305670"/>
              <a:gd name="connsiteX92" fmla="*/ 11468947 w 12192000"/>
              <a:gd name="connsiteY92" fmla="*/ 1831361 h 3305670"/>
              <a:gd name="connsiteX93" fmla="*/ 11500935 w 12192000"/>
              <a:gd name="connsiteY93" fmla="*/ 1847221 h 3305670"/>
              <a:gd name="connsiteX94" fmla="*/ 11513091 w 12192000"/>
              <a:gd name="connsiteY94" fmla="*/ 1859895 h 3305670"/>
              <a:gd name="connsiteX95" fmla="*/ 11515655 w 12192000"/>
              <a:gd name="connsiteY95" fmla="*/ 1865266 h 3305670"/>
              <a:gd name="connsiteX96" fmla="*/ 11664244 w 12192000"/>
              <a:gd name="connsiteY96" fmla="*/ 1977182 h 3305670"/>
              <a:gd name="connsiteX97" fmla="*/ 12125960 w 12192000"/>
              <a:gd name="connsiteY97" fmla="*/ 2162431 h 3305670"/>
              <a:gd name="connsiteX98" fmla="*/ 12192000 w 12192000"/>
              <a:gd name="connsiteY98" fmla="*/ 2187322 h 3305670"/>
              <a:gd name="connsiteX99" fmla="*/ 12192000 w 12192000"/>
              <a:gd name="connsiteY99" fmla="*/ 3305670 h 3305670"/>
              <a:gd name="connsiteX100" fmla="*/ 0 w 12192000"/>
              <a:gd name="connsiteY100" fmla="*/ 3305670 h 3305670"/>
              <a:gd name="connsiteX101" fmla="*/ 0 w 12192000"/>
              <a:gd name="connsiteY101" fmla="*/ 2506184 h 3305670"/>
              <a:gd name="connsiteX102" fmla="*/ 0 w 12192000"/>
              <a:gd name="connsiteY102" fmla="*/ 2180500 h 3305670"/>
              <a:gd name="connsiteX103" fmla="*/ 186262 w 12192000"/>
              <a:gd name="connsiteY103" fmla="*/ 2125858 h 3305670"/>
              <a:gd name="connsiteX104" fmla="*/ 383087 w 12192000"/>
              <a:gd name="connsiteY104" fmla="*/ 2055239 h 3305670"/>
              <a:gd name="connsiteX105" fmla="*/ 447123 w 12192000"/>
              <a:gd name="connsiteY105" fmla="*/ 2007990 h 3305670"/>
              <a:gd name="connsiteX106" fmla="*/ 449427 w 12192000"/>
              <a:gd name="connsiteY106" fmla="*/ 1999258 h 3305670"/>
              <a:gd name="connsiteX107" fmla="*/ 424414 w 12192000"/>
              <a:gd name="connsiteY107" fmla="*/ 2000859 h 3305670"/>
              <a:gd name="connsiteX108" fmla="*/ 163950 w 12192000"/>
              <a:gd name="connsiteY108" fmla="*/ 1947783 h 3305670"/>
              <a:gd name="connsiteX109" fmla="*/ 127418 w 12192000"/>
              <a:gd name="connsiteY109" fmla="*/ 1762698 h 3305670"/>
              <a:gd name="connsiteX110" fmla="*/ 79926 w 12192000"/>
              <a:gd name="connsiteY110" fmla="*/ 1711891 h 3305670"/>
              <a:gd name="connsiteX111" fmla="*/ 207789 w 12192000"/>
              <a:gd name="connsiteY111" fmla="*/ 1428819 h 3305670"/>
              <a:gd name="connsiteX112" fmla="*/ 394104 w 12192000"/>
              <a:gd name="connsiteY112" fmla="*/ 895339 h 3305670"/>
              <a:gd name="connsiteX113" fmla="*/ 679057 w 12192000"/>
              <a:gd name="connsiteY113" fmla="*/ 775577 h 3305670"/>
              <a:gd name="connsiteX114" fmla="*/ 1033421 w 12192000"/>
              <a:gd name="connsiteY114" fmla="*/ 935259 h 3305670"/>
              <a:gd name="connsiteX115" fmla="*/ 1248962 w 12192000"/>
              <a:gd name="connsiteY115" fmla="*/ 1552209 h 3305670"/>
              <a:gd name="connsiteX116" fmla="*/ 1270881 w 12192000"/>
              <a:gd name="connsiteY116" fmla="*/ 1744552 h 3305670"/>
              <a:gd name="connsiteX117" fmla="*/ 1208776 w 12192000"/>
              <a:gd name="connsiteY117" fmla="*/ 1984074 h 3305670"/>
              <a:gd name="connsiteX118" fmla="*/ 964009 w 12192000"/>
              <a:gd name="connsiteY118" fmla="*/ 1991332 h 3305670"/>
              <a:gd name="connsiteX119" fmla="*/ 1365866 w 12192000"/>
              <a:gd name="connsiteY119" fmla="*/ 2165530 h 3305670"/>
              <a:gd name="connsiteX120" fmla="*/ 1475520 w 12192000"/>
              <a:gd name="connsiteY120" fmla="*/ 2208569 h 3305670"/>
              <a:gd name="connsiteX121" fmla="*/ 1525729 w 12192000"/>
              <a:gd name="connsiteY121" fmla="*/ 2248427 h 3305670"/>
              <a:gd name="connsiteX122" fmla="*/ 1550177 w 12192000"/>
              <a:gd name="connsiteY122" fmla="*/ 2218931 h 3305670"/>
              <a:gd name="connsiteX123" fmla="*/ 1648178 w 12192000"/>
              <a:gd name="connsiteY123" fmla="*/ 2159788 h 3305670"/>
              <a:gd name="connsiteX124" fmla="*/ 2248183 w 12192000"/>
              <a:gd name="connsiteY124" fmla="*/ 1859997 h 3305670"/>
              <a:gd name="connsiteX125" fmla="*/ 2297290 w 12192000"/>
              <a:gd name="connsiteY125" fmla="*/ 1828277 h 3305670"/>
              <a:gd name="connsiteX126" fmla="*/ 2330027 w 12192000"/>
              <a:gd name="connsiteY126" fmla="*/ 1638843 h 3305670"/>
              <a:gd name="connsiteX127" fmla="*/ 2269067 w 12192000"/>
              <a:gd name="connsiteY127" fmla="*/ 1486855 h 3305670"/>
              <a:gd name="connsiteX128" fmla="*/ 2201334 w 12192000"/>
              <a:gd name="connsiteY128" fmla="*/ 1370550 h 3305670"/>
              <a:gd name="connsiteX129" fmla="*/ 2164080 w 12192000"/>
              <a:gd name="connsiteY129" fmla="*/ 1157547 h 3305670"/>
              <a:gd name="connsiteX130" fmla="*/ 2186094 w 12192000"/>
              <a:gd name="connsiteY130" fmla="*/ 1146974 h 3305670"/>
              <a:gd name="connsiteX131" fmla="*/ 2178191 w 12192000"/>
              <a:gd name="connsiteY131" fmla="*/ 1115695 h 3305670"/>
              <a:gd name="connsiteX132" fmla="*/ 2151098 w 12192000"/>
              <a:gd name="connsiteY132" fmla="*/ 991902 h 3305670"/>
              <a:gd name="connsiteX133" fmla="*/ 2311401 w 12192000"/>
              <a:gd name="connsiteY133" fmla="*/ 527126 h 3305670"/>
              <a:gd name="connsiteX134" fmla="*/ 2502183 w 12192000"/>
              <a:gd name="connsiteY134" fmla="*/ 447607 h 3305670"/>
              <a:gd name="connsiteX135" fmla="*/ 2833512 w 12192000"/>
              <a:gd name="connsiteY135" fmla="*/ 486596 h 3305670"/>
              <a:gd name="connsiteX136" fmla="*/ 3095978 w 12192000"/>
              <a:gd name="connsiteY136" fmla="*/ 991902 h 3305670"/>
              <a:gd name="connsiteX137" fmla="*/ 3074530 w 12192000"/>
              <a:gd name="connsiteY137" fmla="*/ 1158868 h 3305670"/>
              <a:gd name="connsiteX138" fmla="*/ 3089205 w 12192000"/>
              <a:gd name="connsiteY138" fmla="*/ 1148956 h 3305670"/>
              <a:gd name="connsiteX139" fmla="*/ 3102187 w 12192000"/>
              <a:gd name="connsiteY139" fmla="*/ 1145652 h 3305670"/>
              <a:gd name="connsiteX140" fmla="*/ 3077351 w 12192000"/>
              <a:gd name="connsiteY140" fmla="*/ 1370550 h 3305670"/>
              <a:gd name="connsiteX141" fmla="*/ 3009618 w 12192000"/>
              <a:gd name="connsiteY141" fmla="*/ 1486855 h 3305670"/>
              <a:gd name="connsiteX142" fmla="*/ 2949223 w 12192000"/>
              <a:gd name="connsiteY142" fmla="*/ 1637741 h 3305670"/>
              <a:gd name="connsiteX143" fmla="*/ 2990427 w 12192000"/>
              <a:gd name="connsiteY143" fmla="*/ 1831361 h 3305670"/>
              <a:gd name="connsiteX144" fmla="*/ 3022415 w 12192000"/>
              <a:gd name="connsiteY144" fmla="*/ 1847221 h 3305670"/>
              <a:gd name="connsiteX145" fmla="*/ 3034625 w 12192000"/>
              <a:gd name="connsiteY145" fmla="*/ 1859952 h 3305670"/>
              <a:gd name="connsiteX146" fmla="*/ 3037223 w 12192000"/>
              <a:gd name="connsiteY146" fmla="*/ 1865266 h 3305670"/>
              <a:gd name="connsiteX147" fmla="*/ 3186290 w 12192000"/>
              <a:gd name="connsiteY147" fmla="*/ 1977182 h 3305670"/>
              <a:gd name="connsiteX148" fmla="*/ 3343417 w 12192000"/>
              <a:gd name="connsiteY148" fmla="*/ 2041182 h 3305670"/>
              <a:gd name="connsiteX149" fmla="*/ 3443638 w 12192000"/>
              <a:gd name="connsiteY149" fmla="*/ 2081061 h 3305670"/>
              <a:gd name="connsiteX150" fmla="*/ 3480550 w 12192000"/>
              <a:gd name="connsiteY150" fmla="*/ 2029153 h 3305670"/>
              <a:gd name="connsiteX151" fmla="*/ 3615886 w 12192000"/>
              <a:gd name="connsiteY151" fmla="*/ 1941817 h 3305670"/>
              <a:gd name="connsiteX152" fmla="*/ 4196942 w 12192000"/>
              <a:gd name="connsiteY152" fmla="*/ 1717574 h 3305670"/>
              <a:gd name="connsiteX153" fmla="*/ 3858341 w 12192000"/>
              <a:gd name="connsiteY153" fmla="*/ 1659436 h 3305670"/>
              <a:gd name="connsiteX154" fmla="*/ 3816539 w 12192000"/>
              <a:gd name="connsiteY154" fmla="*/ 1447651 h 3305670"/>
              <a:gd name="connsiteX155" fmla="*/ 3762195 w 12192000"/>
              <a:gd name="connsiteY155" fmla="*/ 1389514 h 3305670"/>
              <a:gd name="connsiteX156" fmla="*/ 3908504 w 12192000"/>
              <a:gd name="connsiteY156" fmla="*/ 1065606 h 3305670"/>
              <a:gd name="connsiteX157" fmla="*/ 4121698 w 12192000"/>
              <a:gd name="connsiteY157" fmla="*/ 455165 h 3305670"/>
              <a:gd name="connsiteX158" fmla="*/ 4447758 w 12192000"/>
              <a:gd name="connsiteY158" fmla="*/ 318126 h 3305670"/>
              <a:gd name="connsiteX159" fmla="*/ 4853243 w 12192000"/>
              <a:gd name="connsiteY159" fmla="*/ 500843 h 3305670"/>
              <a:gd name="connsiteX160" fmla="*/ 5099879 w 12192000"/>
              <a:gd name="connsiteY160" fmla="*/ 1206797 h 3305670"/>
              <a:gd name="connsiteX161" fmla="*/ 5124960 w 12192000"/>
              <a:gd name="connsiteY161" fmla="*/ 1426887 h 3305670"/>
              <a:gd name="connsiteX162" fmla="*/ 5053896 w 12192000"/>
              <a:gd name="connsiteY162" fmla="*/ 1700963 h 3305670"/>
              <a:gd name="connsiteX163" fmla="*/ 4773819 w 12192000"/>
              <a:gd name="connsiteY163" fmla="*/ 1709268 h 3305670"/>
              <a:gd name="connsiteX164" fmla="*/ 5233648 w 12192000"/>
              <a:gd name="connsiteY164" fmla="*/ 1908596 h 3305670"/>
              <a:gd name="connsiteX165" fmla="*/ 5359121 w 12192000"/>
              <a:gd name="connsiteY165" fmla="*/ 1957845 h 3305670"/>
              <a:gd name="connsiteX166" fmla="*/ 5395822 w 12192000"/>
              <a:gd name="connsiteY166" fmla="*/ 1982350 h 3305670"/>
              <a:gd name="connsiteX167" fmla="*/ 5479778 w 12192000"/>
              <a:gd name="connsiteY167" fmla="*/ 1947679 h 3305670"/>
              <a:gd name="connsiteX168" fmla="*/ 5926103 w 12192000"/>
              <a:gd name="connsiteY168" fmla="*/ 1700739 h 3305670"/>
              <a:gd name="connsiteX169" fmla="*/ 5985370 w 12192000"/>
              <a:gd name="connsiteY169" fmla="*/ 1662632 h 3305670"/>
              <a:gd name="connsiteX170" fmla="*/ 6024881 w 12192000"/>
              <a:gd name="connsiteY170" fmla="*/ 1435311 h 3305670"/>
              <a:gd name="connsiteX171" fmla="*/ 5951504 w 12192000"/>
              <a:gd name="connsiteY171" fmla="*/ 1253365 h 3305670"/>
              <a:gd name="connsiteX172" fmla="*/ 5870787 w 12192000"/>
              <a:gd name="connsiteY172" fmla="*/ 1114373 h 3305670"/>
              <a:gd name="connsiteX173" fmla="*/ 5824503 w 12192000"/>
              <a:gd name="connsiteY173" fmla="*/ 858637 h 3305670"/>
              <a:gd name="connsiteX174" fmla="*/ 5852161 w 12192000"/>
              <a:gd name="connsiteY174" fmla="*/ 846081 h 3305670"/>
              <a:gd name="connsiteX175" fmla="*/ 5843129 w 12192000"/>
              <a:gd name="connsiteY175" fmla="*/ 809295 h 3305670"/>
              <a:gd name="connsiteX176" fmla="*/ 5810391 w 12192000"/>
              <a:gd name="connsiteY176" fmla="*/ 659950 h 3305670"/>
              <a:gd name="connsiteX177" fmla="*/ 6002302 w 12192000"/>
              <a:gd name="connsiteY177" fmla="*/ 103101 h 3305670"/>
              <a:gd name="connsiteX178" fmla="*/ 6230903 w 12192000"/>
              <a:gd name="connsiteY178" fmla="*/ 7723 h 3305670"/>
              <a:gd name="connsiteX179" fmla="*/ 6321778 w 12192000"/>
              <a:gd name="connsiteY179" fmla="*/ 13 h 330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2192000" h="3305670">
                <a:moveTo>
                  <a:pt x="8821348" y="1968540"/>
                </a:moveTo>
                <a:cubicBezTo>
                  <a:pt x="8821243" y="1967934"/>
                  <a:pt x="8821773" y="1968399"/>
                  <a:pt x="8822831" y="1970133"/>
                </a:cubicBezTo>
                <a:lnTo>
                  <a:pt x="8821388" y="1968623"/>
                </a:lnTo>
                <a:close/>
                <a:moveTo>
                  <a:pt x="11512991" y="1859687"/>
                </a:moveTo>
                <a:cubicBezTo>
                  <a:pt x="11512868" y="1858989"/>
                  <a:pt x="11513468" y="1859529"/>
                  <a:pt x="11514667" y="1861539"/>
                </a:cubicBezTo>
                <a:lnTo>
                  <a:pt x="11513091" y="1859895"/>
                </a:lnTo>
                <a:close/>
                <a:moveTo>
                  <a:pt x="3034496" y="1859687"/>
                </a:moveTo>
                <a:cubicBezTo>
                  <a:pt x="3034357" y="1858989"/>
                  <a:pt x="3034948" y="1859529"/>
                  <a:pt x="3036147" y="1861539"/>
                </a:cubicBezTo>
                <a:lnTo>
                  <a:pt x="3034625" y="1859952"/>
                </a:lnTo>
                <a:close/>
                <a:moveTo>
                  <a:pt x="6868501" y="1700324"/>
                </a:moveTo>
                <a:cubicBezTo>
                  <a:pt x="6868320" y="1699473"/>
                  <a:pt x="6869007" y="1700106"/>
                  <a:pt x="6870419" y="1702502"/>
                </a:cubicBezTo>
                <a:lnTo>
                  <a:pt x="6868665" y="1700657"/>
                </a:lnTo>
                <a:close/>
                <a:moveTo>
                  <a:pt x="6321778" y="13"/>
                </a:moveTo>
                <a:cubicBezTo>
                  <a:pt x="6425636" y="234"/>
                  <a:pt x="6557151" y="23582"/>
                  <a:pt x="6627143" y="54200"/>
                </a:cubicBezTo>
                <a:cubicBezTo>
                  <a:pt x="6884530" y="166540"/>
                  <a:pt x="6962423" y="282623"/>
                  <a:pt x="6942667" y="659950"/>
                </a:cubicBezTo>
                <a:cubicBezTo>
                  <a:pt x="6939280" y="727795"/>
                  <a:pt x="6923476" y="819648"/>
                  <a:pt x="6916139" y="860178"/>
                </a:cubicBezTo>
                <a:cubicBezTo>
                  <a:pt x="6922347" y="854892"/>
                  <a:pt x="6928556" y="850707"/>
                  <a:pt x="6934201" y="847843"/>
                </a:cubicBezTo>
                <a:cubicBezTo>
                  <a:pt x="6939845" y="844980"/>
                  <a:pt x="6945490" y="843878"/>
                  <a:pt x="6950570" y="844099"/>
                </a:cubicBezTo>
                <a:cubicBezTo>
                  <a:pt x="6992338" y="846742"/>
                  <a:pt x="6952827" y="1004017"/>
                  <a:pt x="6920654" y="1114373"/>
                </a:cubicBezTo>
                <a:cubicBezTo>
                  <a:pt x="6887916" y="1224510"/>
                  <a:pt x="6843325" y="1224950"/>
                  <a:pt x="6838810" y="1253365"/>
                </a:cubicBezTo>
                <a:cubicBezTo>
                  <a:pt x="6823570" y="1350506"/>
                  <a:pt x="6786316" y="1407997"/>
                  <a:pt x="6767125" y="1434650"/>
                </a:cubicBezTo>
                <a:cubicBezTo>
                  <a:pt x="6767125" y="1434650"/>
                  <a:pt x="6778979" y="1582673"/>
                  <a:pt x="6815667" y="1666377"/>
                </a:cubicBezTo>
                <a:cubicBezTo>
                  <a:pt x="6827097" y="1692479"/>
                  <a:pt x="6839162" y="1678065"/>
                  <a:pt x="6854244" y="1685489"/>
                </a:cubicBezTo>
                <a:lnTo>
                  <a:pt x="6868665" y="1700657"/>
                </a:lnTo>
                <a:lnTo>
                  <a:pt x="6871803" y="1707055"/>
                </a:lnTo>
                <a:cubicBezTo>
                  <a:pt x="6884212" y="1728315"/>
                  <a:pt x="6933213" y="1793034"/>
                  <a:pt x="7050476" y="1841273"/>
                </a:cubicBezTo>
                <a:cubicBezTo>
                  <a:pt x="7341165" y="1961102"/>
                  <a:pt x="7477196" y="2010223"/>
                  <a:pt x="7603631" y="2062648"/>
                </a:cubicBezTo>
                <a:cubicBezTo>
                  <a:pt x="7681525" y="2095028"/>
                  <a:pt x="7749822" y="2104720"/>
                  <a:pt x="7779174" y="2160889"/>
                </a:cubicBezTo>
                <a:cubicBezTo>
                  <a:pt x="7945685" y="2090402"/>
                  <a:pt x="8113325" y="2011765"/>
                  <a:pt x="8141547" y="1968151"/>
                </a:cubicBezTo>
                <a:cubicBezTo>
                  <a:pt x="8164125" y="1932466"/>
                  <a:pt x="8173720" y="1970133"/>
                  <a:pt x="8183880" y="1941498"/>
                </a:cubicBezTo>
                <a:cubicBezTo>
                  <a:pt x="8207022" y="1875195"/>
                  <a:pt x="8212102" y="1777394"/>
                  <a:pt x="8212102" y="1777394"/>
                </a:cubicBezTo>
                <a:cubicBezTo>
                  <a:pt x="8200249" y="1769024"/>
                  <a:pt x="8173156" y="1705806"/>
                  <a:pt x="8159609" y="1645891"/>
                </a:cubicBezTo>
                <a:cubicBezTo>
                  <a:pt x="8155094" y="1625847"/>
                  <a:pt x="8124049" y="1624966"/>
                  <a:pt x="8100907" y="1545447"/>
                </a:cubicBezTo>
                <a:cubicBezTo>
                  <a:pt x="8081716" y="1480026"/>
                  <a:pt x="8058574" y="1391697"/>
                  <a:pt x="8068169" y="1361299"/>
                </a:cubicBezTo>
                <a:cubicBezTo>
                  <a:pt x="8072685" y="1345660"/>
                  <a:pt x="8085667" y="1351607"/>
                  <a:pt x="8087925" y="1352488"/>
                </a:cubicBezTo>
                <a:cubicBezTo>
                  <a:pt x="8085667" y="1341254"/>
                  <a:pt x="8083409" y="1341254"/>
                  <a:pt x="8081151" y="1325615"/>
                </a:cubicBezTo>
                <a:cubicBezTo>
                  <a:pt x="8076636" y="1295878"/>
                  <a:pt x="8059702" y="1246977"/>
                  <a:pt x="8058009" y="1218122"/>
                </a:cubicBezTo>
                <a:cubicBezTo>
                  <a:pt x="8046720" y="1004677"/>
                  <a:pt x="8098085" y="876919"/>
                  <a:pt x="8196298" y="815904"/>
                </a:cubicBezTo>
                <a:cubicBezTo>
                  <a:pt x="8222262" y="799603"/>
                  <a:pt x="8328942" y="754668"/>
                  <a:pt x="8361116" y="747399"/>
                </a:cubicBezTo>
                <a:cubicBezTo>
                  <a:pt x="8433364" y="731319"/>
                  <a:pt x="8579556" y="751804"/>
                  <a:pt x="8647289" y="781321"/>
                </a:cubicBezTo>
                <a:cubicBezTo>
                  <a:pt x="8832991" y="862381"/>
                  <a:pt x="8888871" y="945865"/>
                  <a:pt x="8874760" y="1218122"/>
                </a:cubicBezTo>
                <a:cubicBezTo>
                  <a:pt x="8872502" y="1267022"/>
                  <a:pt x="8860649" y="1333324"/>
                  <a:pt x="8855569" y="1362400"/>
                </a:cubicBezTo>
                <a:cubicBezTo>
                  <a:pt x="8860084" y="1358656"/>
                  <a:pt x="8864036" y="1355572"/>
                  <a:pt x="8868551" y="1353589"/>
                </a:cubicBezTo>
                <a:cubicBezTo>
                  <a:pt x="8872502" y="1351607"/>
                  <a:pt x="8876453" y="1350726"/>
                  <a:pt x="8880404" y="1350946"/>
                </a:cubicBezTo>
                <a:cubicBezTo>
                  <a:pt x="8910320" y="1352708"/>
                  <a:pt x="8881533" y="1465929"/>
                  <a:pt x="8858391" y="1545447"/>
                </a:cubicBezTo>
                <a:cubicBezTo>
                  <a:pt x="8834684" y="1624966"/>
                  <a:pt x="8803076" y="1625406"/>
                  <a:pt x="8799689" y="1645891"/>
                </a:cubicBezTo>
                <a:cubicBezTo>
                  <a:pt x="8788964" y="1716158"/>
                  <a:pt x="8761871" y="1756909"/>
                  <a:pt x="8747760" y="1776293"/>
                </a:cubicBezTo>
                <a:cubicBezTo>
                  <a:pt x="8747760" y="1776293"/>
                  <a:pt x="8756791" y="1883566"/>
                  <a:pt x="8783320" y="1944141"/>
                </a:cubicBezTo>
                <a:cubicBezTo>
                  <a:pt x="8791363" y="1962809"/>
                  <a:pt x="8800042" y="1952360"/>
                  <a:pt x="8811022" y="1957770"/>
                </a:cubicBezTo>
                <a:lnTo>
                  <a:pt x="8821388" y="1968623"/>
                </a:lnTo>
                <a:lnTo>
                  <a:pt x="8823668" y="1973368"/>
                </a:lnTo>
                <a:cubicBezTo>
                  <a:pt x="8832532" y="1988650"/>
                  <a:pt x="8867986" y="2035279"/>
                  <a:pt x="8952653" y="2070137"/>
                </a:cubicBezTo>
                <a:cubicBezTo>
                  <a:pt x="9002042" y="2090623"/>
                  <a:pt x="9034074" y="2103564"/>
                  <a:pt x="9061309" y="2114357"/>
                </a:cubicBezTo>
                <a:lnTo>
                  <a:pt x="9069877" y="2117718"/>
                </a:lnTo>
                <a:lnTo>
                  <a:pt x="9264552" y="2059961"/>
                </a:lnTo>
                <a:cubicBezTo>
                  <a:pt x="9301664" y="2047911"/>
                  <a:pt x="9335247" y="2035412"/>
                  <a:pt x="9362628" y="2021789"/>
                </a:cubicBezTo>
                <a:lnTo>
                  <a:pt x="9419961" y="1979486"/>
                </a:lnTo>
                <a:lnTo>
                  <a:pt x="9420490" y="1977066"/>
                </a:lnTo>
                <a:lnTo>
                  <a:pt x="9395396" y="1978672"/>
                </a:lnTo>
                <a:cubicBezTo>
                  <a:pt x="9343665" y="1980830"/>
                  <a:pt x="9234500" y="1979751"/>
                  <a:pt x="9188878" y="1936589"/>
                </a:cubicBezTo>
                <a:cubicBezTo>
                  <a:pt x="9128050" y="1879039"/>
                  <a:pt x="9151222" y="1821490"/>
                  <a:pt x="9159912" y="1789838"/>
                </a:cubicBezTo>
                <a:cubicBezTo>
                  <a:pt x="9159912" y="1789838"/>
                  <a:pt x="9125153" y="1778328"/>
                  <a:pt x="9122257" y="1749554"/>
                </a:cubicBezTo>
                <a:cubicBezTo>
                  <a:pt x="9122257" y="1720779"/>
                  <a:pt x="9212051" y="1602802"/>
                  <a:pt x="9223638" y="1525111"/>
                </a:cubicBezTo>
                <a:cubicBezTo>
                  <a:pt x="9235224" y="1447420"/>
                  <a:pt x="9278673" y="1202835"/>
                  <a:pt x="9371364" y="1102123"/>
                </a:cubicBezTo>
                <a:cubicBezTo>
                  <a:pt x="9464055" y="1001412"/>
                  <a:pt x="9559642" y="1007167"/>
                  <a:pt x="9597298" y="1007167"/>
                </a:cubicBezTo>
                <a:cubicBezTo>
                  <a:pt x="9634953" y="1007167"/>
                  <a:pt x="9817439" y="1018677"/>
                  <a:pt x="9878267" y="1133775"/>
                </a:cubicBezTo>
                <a:cubicBezTo>
                  <a:pt x="9968061" y="1294913"/>
                  <a:pt x="9997027" y="1559641"/>
                  <a:pt x="10049166" y="1622945"/>
                </a:cubicBezTo>
                <a:cubicBezTo>
                  <a:pt x="10101305" y="1686249"/>
                  <a:pt x="10136064" y="1769696"/>
                  <a:pt x="10066546" y="1775450"/>
                </a:cubicBezTo>
                <a:cubicBezTo>
                  <a:pt x="10066546" y="1775450"/>
                  <a:pt x="10127374" y="1927957"/>
                  <a:pt x="10017304" y="1965364"/>
                </a:cubicBezTo>
                <a:cubicBezTo>
                  <a:pt x="9933303" y="1994138"/>
                  <a:pt x="9823232" y="1971118"/>
                  <a:pt x="9823232" y="1971118"/>
                </a:cubicBezTo>
                <a:cubicBezTo>
                  <a:pt x="9823232" y="1971118"/>
                  <a:pt x="9817439" y="2028668"/>
                  <a:pt x="10141858" y="2109237"/>
                </a:cubicBezTo>
                <a:lnTo>
                  <a:pt x="10197412" y="2131042"/>
                </a:lnTo>
                <a:lnTo>
                  <a:pt x="10311641" y="2084974"/>
                </a:lnTo>
                <a:cubicBezTo>
                  <a:pt x="10502830" y="2003849"/>
                  <a:pt x="10693541" y="1910054"/>
                  <a:pt x="10726138" y="1859997"/>
                </a:cubicBezTo>
                <a:cubicBezTo>
                  <a:pt x="10752667" y="1818585"/>
                  <a:pt x="10763956" y="1861539"/>
                  <a:pt x="10775809" y="1828277"/>
                </a:cubicBezTo>
                <a:cubicBezTo>
                  <a:pt x="10802902" y="1751622"/>
                  <a:pt x="10808547" y="1638843"/>
                  <a:pt x="10808547" y="1638843"/>
                </a:cubicBezTo>
                <a:cubicBezTo>
                  <a:pt x="10795000" y="1629371"/>
                  <a:pt x="10762827" y="1556020"/>
                  <a:pt x="10747022" y="1486855"/>
                </a:cubicBezTo>
                <a:cubicBezTo>
                  <a:pt x="10741942" y="1463285"/>
                  <a:pt x="10706947" y="1462625"/>
                  <a:pt x="10679853" y="1370550"/>
                </a:cubicBezTo>
                <a:cubicBezTo>
                  <a:pt x="10657840" y="1294997"/>
                  <a:pt x="10631311" y="1192570"/>
                  <a:pt x="10642036" y="1157547"/>
                </a:cubicBezTo>
                <a:cubicBezTo>
                  <a:pt x="10647680" y="1139484"/>
                  <a:pt x="10662356" y="1146093"/>
                  <a:pt x="10665178" y="1146974"/>
                </a:cubicBezTo>
                <a:cubicBezTo>
                  <a:pt x="10662920" y="1134198"/>
                  <a:pt x="10660098" y="1133757"/>
                  <a:pt x="10657276" y="1115695"/>
                </a:cubicBezTo>
                <a:cubicBezTo>
                  <a:pt x="10652196" y="1081332"/>
                  <a:pt x="10631876" y="1025383"/>
                  <a:pt x="10630182" y="991902"/>
                </a:cubicBezTo>
                <a:cubicBezTo>
                  <a:pt x="10617200" y="744976"/>
                  <a:pt x="10676467" y="597834"/>
                  <a:pt x="10789920" y="527126"/>
                </a:cubicBezTo>
                <a:cubicBezTo>
                  <a:pt x="10820400" y="508403"/>
                  <a:pt x="10943449" y="455978"/>
                  <a:pt x="10980702" y="447607"/>
                </a:cubicBezTo>
                <a:cubicBezTo>
                  <a:pt x="11064240" y="428884"/>
                  <a:pt x="11233009" y="452453"/>
                  <a:pt x="11311467" y="486596"/>
                </a:cubicBezTo>
                <a:cubicBezTo>
                  <a:pt x="11525956" y="580212"/>
                  <a:pt x="11590867" y="677132"/>
                  <a:pt x="11574498" y="991902"/>
                </a:cubicBezTo>
                <a:cubicBezTo>
                  <a:pt x="11571676" y="1048512"/>
                  <a:pt x="11558693" y="1125167"/>
                  <a:pt x="11552484" y="1158868"/>
                </a:cubicBezTo>
                <a:cubicBezTo>
                  <a:pt x="11557564" y="1154683"/>
                  <a:pt x="11562644" y="1151159"/>
                  <a:pt x="11567160" y="1148956"/>
                </a:cubicBezTo>
                <a:cubicBezTo>
                  <a:pt x="11572240" y="1146533"/>
                  <a:pt x="11576756" y="1145211"/>
                  <a:pt x="11581271" y="1145652"/>
                </a:cubicBezTo>
                <a:cubicBezTo>
                  <a:pt x="11615702" y="1147634"/>
                  <a:pt x="11582964" y="1278697"/>
                  <a:pt x="11555871" y="1370550"/>
                </a:cubicBezTo>
                <a:cubicBezTo>
                  <a:pt x="11528778" y="1462625"/>
                  <a:pt x="11492089" y="1463065"/>
                  <a:pt x="11488138" y="1486855"/>
                </a:cubicBezTo>
                <a:cubicBezTo>
                  <a:pt x="11475720" y="1567695"/>
                  <a:pt x="11444111" y="1615494"/>
                  <a:pt x="11427178" y="1637741"/>
                </a:cubicBezTo>
                <a:cubicBezTo>
                  <a:pt x="11427178" y="1637741"/>
                  <a:pt x="11437902" y="1761535"/>
                  <a:pt x="11468947" y="1831361"/>
                </a:cubicBezTo>
                <a:cubicBezTo>
                  <a:pt x="11478260" y="1853003"/>
                  <a:pt x="11488208" y="1840943"/>
                  <a:pt x="11500935" y="1847221"/>
                </a:cubicBezTo>
                <a:lnTo>
                  <a:pt x="11513091" y="1859895"/>
                </a:lnTo>
                <a:lnTo>
                  <a:pt x="11515655" y="1865266"/>
                </a:lnTo>
                <a:cubicBezTo>
                  <a:pt x="11525814" y="1882933"/>
                  <a:pt x="11566455" y="1936872"/>
                  <a:pt x="11664244" y="1977182"/>
                </a:cubicBezTo>
                <a:cubicBezTo>
                  <a:pt x="11906391" y="2076965"/>
                  <a:pt x="12020409" y="2118597"/>
                  <a:pt x="12125960" y="2162431"/>
                </a:cubicBezTo>
                <a:cubicBezTo>
                  <a:pt x="12149667" y="2172343"/>
                  <a:pt x="12171680" y="2179833"/>
                  <a:pt x="12192000" y="2187322"/>
                </a:cubicBezTo>
                <a:lnTo>
                  <a:pt x="12192000" y="3305670"/>
                </a:lnTo>
                <a:lnTo>
                  <a:pt x="0" y="3305670"/>
                </a:lnTo>
                <a:lnTo>
                  <a:pt x="0" y="2506184"/>
                </a:lnTo>
                <a:lnTo>
                  <a:pt x="0" y="2180500"/>
                </a:lnTo>
                <a:lnTo>
                  <a:pt x="186262" y="2125858"/>
                </a:lnTo>
                <a:cubicBezTo>
                  <a:pt x="261888" y="2103595"/>
                  <a:pt x="331286" y="2081012"/>
                  <a:pt x="383087" y="2055239"/>
                </a:cubicBezTo>
                <a:lnTo>
                  <a:pt x="447123" y="2007990"/>
                </a:lnTo>
                <a:lnTo>
                  <a:pt x="449427" y="1999258"/>
                </a:lnTo>
                <a:lnTo>
                  <a:pt x="424414" y="2000859"/>
                </a:lnTo>
                <a:cubicBezTo>
                  <a:pt x="359170" y="2003581"/>
                  <a:pt x="221489" y="2002220"/>
                  <a:pt x="163950" y="1947783"/>
                </a:cubicBezTo>
                <a:cubicBezTo>
                  <a:pt x="87232" y="1875200"/>
                  <a:pt x="116458" y="1802618"/>
                  <a:pt x="127418" y="1762698"/>
                </a:cubicBezTo>
                <a:cubicBezTo>
                  <a:pt x="127418" y="1762698"/>
                  <a:pt x="83579" y="1748181"/>
                  <a:pt x="79926" y="1711891"/>
                </a:cubicBezTo>
                <a:cubicBezTo>
                  <a:pt x="79926" y="1675599"/>
                  <a:pt x="193176" y="1526805"/>
                  <a:pt x="207789" y="1428819"/>
                </a:cubicBezTo>
                <a:cubicBezTo>
                  <a:pt x="222403" y="1330833"/>
                  <a:pt x="277201" y="1022358"/>
                  <a:pt x="394104" y="895339"/>
                </a:cubicBezTo>
                <a:cubicBezTo>
                  <a:pt x="511008" y="768320"/>
                  <a:pt x="631565" y="775577"/>
                  <a:pt x="679057" y="775577"/>
                </a:cubicBezTo>
                <a:cubicBezTo>
                  <a:pt x="726548" y="775577"/>
                  <a:pt x="956702" y="790094"/>
                  <a:pt x="1033421" y="935259"/>
                </a:cubicBezTo>
                <a:cubicBezTo>
                  <a:pt x="1146671" y="1138489"/>
                  <a:pt x="1183203" y="1472368"/>
                  <a:pt x="1248962" y="1552209"/>
                </a:cubicBezTo>
                <a:cubicBezTo>
                  <a:pt x="1314720" y="1632050"/>
                  <a:pt x="1358559" y="1737294"/>
                  <a:pt x="1270881" y="1744552"/>
                </a:cubicBezTo>
                <a:cubicBezTo>
                  <a:pt x="1270881" y="1744552"/>
                  <a:pt x="1347599" y="1936896"/>
                  <a:pt x="1208776" y="1984074"/>
                </a:cubicBezTo>
                <a:cubicBezTo>
                  <a:pt x="1102833" y="2020365"/>
                  <a:pt x="964009" y="1991332"/>
                  <a:pt x="964009" y="1991332"/>
                </a:cubicBezTo>
                <a:cubicBezTo>
                  <a:pt x="964009" y="1991332"/>
                  <a:pt x="956702" y="2063914"/>
                  <a:pt x="1365866" y="2165530"/>
                </a:cubicBezTo>
                <a:cubicBezTo>
                  <a:pt x="1405138" y="2175510"/>
                  <a:pt x="1442127" y="2189800"/>
                  <a:pt x="1475520" y="2208569"/>
                </a:cubicBezTo>
                <a:lnTo>
                  <a:pt x="1525729" y="2248427"/>
                </a:lnTo>
                <a:lnTo>
                  <a:pt x="1550177" y="2218931"/>
                </a:lnTo>
                <a:cubicBezTo>
                  <a:pt x="1576353" y="2195968"/>
                  <a:pt x="1609232" y="2174767"/>
                  <a:pt x="1648178" y="2159788"/>
                </a:cubicBezTo>
                <a:cubicBezTo>
                  <a:pt x="1880165" y="2071238"/>
                  <a:pt x="2204720" y="1926739"/>
                  <a:pt x="2248183" y="1859997"/>
                </a:cubicBezTo>
                <a:cubicBezTo>
                  <a:pt x="2274711" y="1818585"/>
                  <a:pt x="2285436" y="1861539"/>
                  <a:pt x="2297290" y="1828277"/>
                </a:cubicBezTo>
                <a:cubicBezTo>
                  <a:pt x="2324383" y="1751622"/>
                  <a:pt x="2330027" y="1638843"/>
                  <a:pt x="2330027" y="1638843"/>
                </a:cubicBezTo>
                <a:cubicBezTo>
                  <a:pt x="2316480" y="1629371"/>
                  <a:pt x="2284871" y="1556020"/>
                  <a:pt x="2269067" y="1486855"/>
                </a:cubicBezTo>
                <a:cubicBezTo>
                  <a:pt x="2263987" y="1463285"/>
                  <a:pt x="2228427" y="1462625"/>
                  <a:pt x="2201334" y="1370550"/>
                </a:cubicBezTo>
                <a:cubicBezTo>
                  <a:pt x="2178756" y="1294997"/>
                  <a:pt x="2153356" y="1192570"/>
                  <a:pt x="2164080" y="1157547"/>
                </a:cubicBezTo>
                <a:cubicBezTo>
                  <a:pt x="2169725" y="1139484"/>
                  <a:pt x="2183836" y="1146093"/>
                  <a:pt x="2186094" y="1146974"/>
                </a:cubicBezTo>
                <a:cubicBezTo>
                  <a:pt x="2184401" y="1134198"/>
                  <a:pt x="2181014" y="1133757"/>
                  <a:pt x="2178191" y="1115695"/>
                </a:cubicBezTo>
                <a:cubicBezTo>
                  <a:pt x="2173111" y="1081332"/>
                  <a:pt x="2152792" y="1025383"/>
                  <a:pt x="2151098" y="991902"/>
                </a:cubicBezTo>
                <a:cubicBezTo>
                  <a:pt x="2138680" y="744976"/>
                  <a:pt x="2197383" y="597834"/>
                  <a:pt x="2311401" y="527126"/>
                </a:cubicBezTo>
                <a:cubicBezTo>
                  <a:pt x="2341316" y="508403"/>
                  <a:pt x="2464365" y="455978"/>
                  <a:pt x="2502183" y="447607"/>
                </a:cubicBezTo>
                <a:cubicBezTo>
                  <a:pt x="2585720" y="428884"/>
                  <a:pt x="2755054" y="452453"/>
                  <a:pt x="2833512" y="486596"/>
                </a:cubicBezTo>
                <a:cubicBezTo>
                  <a:pt x="3048000" y="580432"/>
                  <a:pt x="3112347" y="677132"/>
                  <a:pt x="3095978" y="991902"/>
                </a:cubicBezTo>
                <a:cubicBezTo>
                  <a:pt x="3093156" y="1048512"/>
                  <a:pt x="3080738" y="1125167"/>
                  <a:pt x="3074530" y="1158868"/>
                </a:cubicBezTo>
                <a:cubicBezTo>
                  <a:pt x="3079609" y="1154683"/>
                  <a:pt x="3084125" y="1151159"/>
                  <a:pt x="3089205" y="1148956"/>
                </a:cubicBezTo>
                <a:cubicBezTo>
                  <a:pt x="3093720" y="1146533"/>
                  <a:pt x="3098236" y="1145211"/>
                  <a:pt x="3102187" y="1145652"/>
                </a:cubicBezTo>
                <a:cubicBezTo>
                  <a:pt x="3137183" y="1147634"/>
                  <a:pt x="3104445" y="1278697"/>
                  <a:pt x="3077351" y="1370550"/>
                </a:cubicBezTo>
                <a:cubicBezTo>
                  <a:pt x="3050258" y="1462625"/>
                  <a:pt x="3013569" y="1463065"/>
                  <a:pt x="3009618" y="1486855"/>
                </a:cubicBezTo>
                <a:cubicBezTo>
                  <a:pt x="2997200" y="1567695"/>
                  <a:pt x="2966156" y="1615494"/>
                  <a:pt x="2949223" y="1637741"/>
                </a:cubicBezTo>
                <a:cubicBezTo>
                  <a:pt x="2949223" y="1637741"/>
                  <a:pt x="2959947" y="1761535"/>
                  <a:pt x="2990427" y="1831361"/>
                </a:cubicBezTo>
                <a:cubicBezTo>
                  <a:pt x="2999741" y="1853003"/>
                  <a:pt x="3009689" y="1840943"/>
                  <a:pt x="3022415" y="1847221"/>
                </a:cubicBezTo>
                <a:lnTo>
                  <a:pt x="3034625" y="1859952"/>
                </a:lnTo>
                <a:lnTo>
                  <a:pt x="3037223" y="1865266"/>
                </a:lnTo>
                <a:cubicBezTo>
                  <a:pt x="3047542" y="1882933"/>
                  <a:pt x="3088499" y="1936872"/>
                  <a:pt x="3186290" y="1977182"/>
                </a:cubicBezTo>
                <a:cubicBezTo>
                  <a:pt x="3245980" y="2001798"/>
                  <a:pt x="3297733" y="2022820"/>
                  <a:pt x="3343417" y="2041182"/>
                </a:cubicBezTo>
                <a:lnTo>
                  <a:pt x="3443638" y="2081061"/>
                </a:lnTo>
                <a:lnTo>
                  <a:pt x="3480550" y="2029153"/>
                </a:lnTo>
                <a:cubicBezTo>
                  <a:pt x="3513470" y="1992169"/>
                  <a:pt x="3557363" y="1960504"/>
                  <a:pt x="3615886" y="1941817"/>
                </a:cubicBezTo>
                <a:cubicBezTo>
                  <a:pt x="3849980" y="1867070"/>
                  <a:pt x="4125878" y="1813085"/>
                  <a:pt x="4196942" y="1717574"/>
                </a:cubicBezTo>
                <a:cubicBezTo>
                  <a:pt x="4196942" y="1717574"/>
                  <a:pt x="3946127" y="1742489"/>
                  <a:pt x="3858341" y="1659436"/>
                </a:cubicBezTo>
                <a:cubicBezTo>
                  <a:pt x="3770556" y="1576383"/>
                  <a:pt x="3803997" y="1493330"/>
                  <a:pt x="3816539" y="1447651"/>
                </a:cubicBezTo>
                <a:cubicBezTo>
                  <a:pt x="3816539" y="1447651"/>
                  <a:pt x="3766375" y="1431040"/>
                  <a:pt x="3762195" y="1389514"/>
                </a:cubicBezTo>
                <a:cubicBezTo>
                  <a:pt x="3762195" y="1347987"/>
                  <a:pt x="3891783" y="1177727"/>
                  <a:pt x="3908504" y="1065606"/>
                </a:cubicBezTo>
                <a:cubicBezTo>
                  <a:pt x="3925226" y="953484"/>
                  <a:pt x="3987929" y="600507"/>
                  <a:pt x="4121698" y="455165"/>
                </a:cubicBezTo>
                <a:cubicBezTo>
                  <a:pt x="4255467" y="309822"/>
                  <a:pt x="4393415" y="318126"/>
                  <a:pt x="4447758" y="318126"/>
                </a:cubicBezTo>
                <a:cubicBezTo>
                  <a:pt x="4502101" y="318126"/>
                  <a:pt x="4765457" y="334737"/>
                  <a:pt x="4853243" y="500843"/>
                </a:cubicBezTo>
                <a:cubicBezTo>
                  <a:pt x="4982831" y="733393"/>
                  <a:pt x="5024634" y="1115438"/>
                  <a:pt x="5099879" y="1206797"/>
                </a:cubicBezTo>
                <a:cubicBezTo>
                  <a:pt x="5175123" y="1298155"/>
                  <a:pt x="5225287" y="1418582"/>
                  <a:pt x="5124960" y="1426887"/>
                </a:cubicBezTo>
                <a:cubicBezTo>
                  <a:pt x="5124960" y="1426887"/>
                  <a:pt x="5212746" y="1646978"/>
                  <a:pt x="5053896" y="1700963"/>
                </a:cubicBezTo>
                <a:cubicBezTo>
                  <a:pt x="4932670" y="1742489"/>
                  <a:pt x="4773819" y="1709268"/>
                  <a:pt x="4773819" y="1709268"/>
                </a:cubicBezTo>
                <a:cubicBezTo>
                  <a:pt x="4773819" y="1709268"/>
                  <a:pt x="4765457" y="1792321"/>
                  <a:pt x="5233648" y="1908596"/>
                </a:cubicBezTo>
                <a:cubicBezTo>
                  <a:pt x="5278586" y="1920016"/>
                  <a:pt x="5320911" y="1936367"/>
                  <a:pt x="5359121" y="1957845"/>
                </a:cubicBezTo>
                <a:lnTo>
                  <a:pt x="5395822" y="1982350"/>
                </a:lnTo>
                <a:lnTo>
                  <a:pt x="5479778" y="1947679"/>
                </a:lnTo>
                <a:cubicBezTo>
                  <a:pt x="5691259" y="1856197"/>
                  <a:pt x="5890120" y="1756413"/>
                  <a:pt x="5926103" y="1700739"/>
                </a:cubicBezTo>
                <a:cubicBezTo>
                  <a:pt x="5958276" y="1650958"/>
                  <a:pt x="5971258" y="1702722"/>
                  <a:pt x="5985370" y="1662632"/>
                </a:cubicBezTo>
                <a:cubicBezTo>
                  <a:pt x="6017542" y="1570778"/>
                  <a:pt x="6024881" y="1435311"/>
                  <a:pt x="6024881" y="1435311"/>
                </a:cubicBezTo>
                <a:cubicBezTo>
                  <a:pt x="6008512" y="1423857"/>
                  <a:pt x="5970129" y="1336408"/>
                  <a:pt x="5951504" y="1253365"/>
                </a:cubicBezTo>
                <a:cubicBezTo>
                  <a:pt x="5944730" y="1225391"/>
                  <a:pt x="5902961" y="1224510"/>
                  <a:pt x="5870787" y="1114373"/>
                </a:cubicBezTo>
                <a:cubicBezTo>
                  <a:pt x="5843694" y="1023621"/>
                  <a:pt x="5812085" y="900709"/>
                  <a:pt x="5824503" y="858637"/>
                </a:cubicBezTo>
                <a:cubicBezTo>
                  <a:pt x="5831276" y="837050"/>
                  <a:pt x="5849339" y="844980"/>
                  <a:pt x="5852161" y="846081"/>
                </a:cubicBezTo>
                <a:cubicBezTo>
                  <a:pt x="5849903" y="830662"/>
                  <a:pt x="5846516" y="830662"/>
                  <a:pt x="5843129" y="809295"/>
                </a:cubicBezTo>
                <a:cubicBezTo>
                  <a:pt x="5836922" y="767884"/>
                  <a:pt x="5812649" y="700040"/>
                  <a:pt x="5810391" y="659950"/>
                </a:cubicBezTo>
                <a:cubicBezTo>
                  <a:pt x="5795151" y="363904"/>
                  <a:pt x="5866272" y="187686"/>
                  <a:pt x="6002302" y="103101"/>
                </a:cubicBezTo>
                <a:cubicBezTo>
                  <a:pt x="6038427" y="80413"/>
                  <a:pt x="6186312" y="17855"/>
                  <a:pt x="6230903" y="7723"/>
                </a:cubicBezTo>
                <a:cubicBezTo>
                  <a:pt x="6256302" y="2216"/>
                  <a:pt x="6287347" y="-207"/>
                  <a:pt x="6321778" y="13"/>
                </a:cubicBezTo>
                <a:close/>
              </a:path>
            </a:pathLst>
          </a:custGeom>
          <a:solidFill>
            <a:schemeClr val="bg1">
              <a:lumMod val="75000"/>
            </a:schemeClr>
          </a:solidFill>
          <a:ln w="12700" cap="flat">
            <a:noFill/>
            <a:miter lim="400000"/>
          </a:ln>
          <a:effectLst/>
        </p:spPr>
        <p:txBody>
          <a:bodyPr wrap="square" lIns="0" tIns="0" rIns="0" bIns="0" numCol="1" anchor="ctr">
            <a:noAutofit/>
          </a:bodyPr>
          <a:p>
            <a:endParaRPr sz="352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8" name="Shape 43614"/>
          <p:cNvSpPr/>
          <p:nvPr>
            <p:custDataLst>
              <p:tags r:id="rId2"/>
            </p:custDataLst>
          </p:nvPr>
        </p:nvSpPr>
        <p:spPr>
          <a:xfrm>
            <a:off x="3176905" y="1525905"/>
            <a:ext cx="1628140" cy="1072515"/>
          </a:xfrm>
          <a:prstGeom prst="wedgeEllipseCallout">
            <a:avLst>
              <a:gd name="adj1" fmla="val 29098"/>
              <a:gd name="adj2" fmla="val 65295"/>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t">
            <a:noAutofit/>
          </a:bodyPr>
          <a:p>
            <a:r>
              <a:rPr lang="en-US" sz="352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endParaRPr lang="en-US" sz="352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9" name="Shape 43619"/>
          <p:cNvSpPr/>
          <p:nvPr>
            <p:custDataLst>
              <p:tags r:id="rId3"/>
            </p:custDataLst>
          </p:nvPr>
        </p:nvSpPr>
        <p:spPr>
          <a:xfrm flipH="1">
            <a:off x="5507990" y="2237740"/>
            <a:ext cx="1478915" cy="798195"/>
          </a:xfrm>
          <a:custGeom>
            <a:avLst/>
            <a:gdLst/>
            <a:ahLst/>
            <a:cxnLst>
              <a:cxn ang="0">
                <a:pos x="wd2" y="hd2"/>
              </a:cxn>
              <a:cxn ang="5400000">
                <a:pos x="wd2" y="hd2"/>
              </a:cxn>
              <a:cxn ang="10800000">
                <a:pos x="wd2" y="hd2"/>
              </a:cxn>
              <a:cxn ang="16200000">
                <a:pos x="wd2" y="hd2"/>
              </a:cxn>
            </a:cxnLst>
            <a:rect l="0" t="0" r="r" b="b"/>
            <a:pathLst>
              <a:path w="21600" h="21600" extrusionOk="0">
                <a:moveTo>
                  <a:pt x="3540" y="0"/>
                </a:moveTo>
                <a:cubicBezTo>
                  <a:pt x="1585" y="0"/>
                  <a:pt x="0" y="1870"/>
                  <a:pt x="0" y="4176"/>
                </a:cubicBezTo>
                <a:lnTo>
                  <a:pt x="0" y="14932"/>
                </a:lnTo>
                <a:cubicBezTo>
                  <a:pt x="0" y="17238"/>
                  <a:pt x="1585" y="19108"/>
                  <a:pt x="3540" y="19108"/>
                </a:cubicBezTo>
                <a:lnTo>
                  <a:pt x="8110" y="19108"/>
                </a:lnTo>
                <a:lnTo>
                  <a:pt x="8633" y="21600"/>
                </a:lnTo>
                <a:lnTo>
                  <a:pt x="10280" y="19108"/>
                </a:lnTo>
                <a:lnTo>
                  <a:pt x="18060" y="19108"/>
                </a:lnTo>
                <a:cubicBezTo>
                  <a:pt x="20015" y="19108"/>
                  <a:pt x="21600" y="17238"/>
                  <a:pt x="21600" y="14932"/>
                </a:cubicBezTo>
                <a:lnTo>
                  <a:pt x="21600" y="4176"/>
                </a:lnTo>
                <a:cubicBezTo>
                  <a:pt x="21600" y="1870"/>
                  <a:pt x="20015" y="0"/>
                  <a:pt x="18060" y="0"/>
                </a:cubicBezTo>
                <a:lnTo>
                  <a:pt x="3540" y="0"/>
                </a:lnTo>
                <a:close/>
              </a:path>
            </a:pathLst>
          </a:cu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t">
            <a:noAutofit/>
          </a:bodyPr>
          <a:p>
            <a:endParaRPr sz="352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0" name="Shape 43624"/>
          <p:cNvSpPr/>
          <p:nvPr>
            <p:custDataLst>
              <p:tags r:id="rId4"/>
            </p:custDataLst>
          </p:nvPr>
        </p:nvSpPr>
        <p:spPr>
          <a:xfrm>
            <a:off x="7275830" y="1889125"/>
            <a:ext cx="1607185" cy="844550"/>
          </a:xfrm>
          <a:prstGeom prst="wedgeEllipseCallout">
            <a:avLst>
              <a:gd name="adj1" fmla="val -36013"/>
              <a:gd name="adj2" fmla="val 92330"/>
            </a:avLst>
          </a:prstGeom>
          <a:solidFill>
            <a:srgbClr val="DAC2ED"/>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t">
            <a:noAutofit/>
          </a:bodyPr>
          <a:p>
            <a:endParaRPr sz="352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1" name="Shape 43639"/>
          <p:cNvSpPr/>
          <p:nvPr>
            <p:custDataLst>
              <p:tags r:id="rId5"/>
            </p:custDataLst>
          </p:nvPr>
        </p:nvSpPr>
        <p:spPr>
          <a:xfrm flipH="1">
            <a:off x="937895" y="1995805"/>
            <a:ext cx="1405890" cy="897255"/>
          </a:xfrm>
          <a:custGeom>
            <a:avLst/>
            <a:gdLst/>
            <a:ahLst/>
            <a:cxnLst>
              <a:cxn ang="0">
                <a:pos x="wd2" y="hd2"/>
              </a:cxn>
              <a:cxn ang="5400000">
                <a:pos x="wd2" y="hd2"/>
              </a:cxn>
              <a:cxn ang="10800000">
                <a:pos x="wd2" y="hd2"/>
              </a:cxn>
              <a:cxn ang="16200000">
                <a:pos x="wd2" y="hd2"/>
              </a:cxn>
            </a:cxnLst>
            <a:rect l="0" t="0" r="r" b="b"/>
            <a:pathLst>
              <a:path w="21600" h="21600" extrusionOk="0">
                <a:moveTo>
                  <a:pt x="3540" y="0"/>
                </a:moveTo>
                <a:cubicBezTo>
                  <a:pt x="1585" y="0"/>
                  <a:pt x="0" y="1870"/>
                  <a:pt x="0" y="4176"/>
                </a:cubicBezTo>
                <a:lnTo>
                  <a:pt x="0" y="14932"/>
                </a:lnTo>
                <a:cubicBezTo>
                  <a:pt x="0" y="17238"/>
                  <a:pt x="1585" y="19108"/>
                  <a:pt x="3540" y="19108"/>
                </a:cubicBezTo>
                <a:lnTo>
                  <a:pt x="8110" y="19108"/>
                </a:lnTo>
                <a:lnTo>
                  <a:pt x="8633" y="21600"/>
                </a:lnTo>
                <a:lnTo>
                  <a:pt x="10280" y="19108"/>
                </a:lnTo>
                <a:lnTo>
                  <a:pt x="18060" y="19108"/>
                </a:lnTo>
                <a:cubicBezTo>
                  <a:pt x="20015" y="19108"/>
                  <a:pt x="21600" y="17238"/>
                  <a:pt x="21600" y="14932"/>
                </a:cubicBezTo>
                <a:lnTo>
                  <a:pt x="21600" y="4176"/>
                </a:lnTo>
                <a:cubicBezTo>
                  <a:pt x="21600" y="1870"/>
                  <a:pt x="20015" y="0"/>
                  <a:pt x="18060" y="0"/>
                </a:cubicBezTo>
                <a:lnTo>
                  <a:pt x="3540" y="0"/>
                </a:lnTo>
                <a:close/>
              </a:path>
            </a:pathLst>
          </a:custGeom>
          <a:solidFill>
            <a:schemeClr val="accent2">
              <a:lumMod val="40000"/>
              <a:lumOff val="60000"/>
            </a:schemeClr>
          </a:solidFill>
          <a:ln w="12700" cap="flat">
            <a:noFill/>
            <a:miter lim="400000"/>
          </a:ln>
          <a:effectLst/>
        </p:spPr>
        <p:txBody>
          <a:bodyPr wrap="square" lIns="0" tIns="0" rIns="0" bIns="0" numCol="1" anchor="t">
            <a:noAutofit/>
          </a:bodyPr>
          <a:p>
            <a:endParaRPr sz="352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2" name="矩形 21"/>
          <p:cNvSpPr/>
          <p:nvPr>
            <p:custDataLst>
              <p:tags r:id="rId6"/>
            </p:custDataLst>
          </p:nvPr>
        </p:nvSpPr>
        <p:spPr>
          <a:xfrm>
            <a:off x="1004570" y="1995805"/>
            <a:ext cx="1303020" cy="821690"/>
          </a:xfrm>
          <a:prstGeom prst="rect">
            <a:avLst/>
          </a:prstGeom>
        </p:spPr>
        <p:txBody>
          <a:bodyPr wrap="square" anchor="ctr">
            <a:normAutofit/>
          </a:bodyPr>
          <a:p>
            <a:pPr marL="0" lvl="0" indent="0" algn="l">
              <a:lnSpc>
                <a:spcPct val="120000"/>
              </a:lnSpc>
              <a:spcBef>
                <a:spcPts val="0"/>
              </a:spcBef>
              <a:spcAft>
                <a:spcPts val="0"/>
              </a:spcAft>
              <a:buSzPct val="100000"/>
              <a:buNone/>
            </a:pPr>
            <a:r>
              <a:rPr lang="zh-CN" altLang="en-US" spc="1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人工统计？</a:t>
            </a:r>
            <a:endParaRPr lang="zh-CN" altLang="en-US" spc="1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custDataLst>
              <p:tags r:id="rId7"/>
            </p:custDataLst>
          </p:nvPr>
        </p:nvSpPr>
        <p:spPr>
          <a:xfrm>
            <a:off x="3272155" y="1723390"/>
            <a:ext cx="1738630" cy="677545"/>
          </a:xfrm>
          <a:prstGeom prst="rect">
            <a:avLst/>
          </a:prstGeom>
        </p:spPr>
        <p:txBody>
          <a:bodyPr wrap="square" anchor="ctr">
            <a:scene3d>
              <a:camera prst="orthographicFront"/>
              <a:lightRig rig="threePt" dir="t"/>
            </a:scene3d>
          </a:bodyPr>
          <a:p>
            <a:pPr marL="0" lvl="0" indent="0" algn="l">
              <a:lnSpc>
                <a:spcPct val="120000"/>
              </a:lnSpc>
              <a:spcBef>
                <a:spcPts val="0"/>
              </a:spcBef>
              <a:spcAft>
                <a:spcPts val="0"/>
              </a:spcAft>
              <a:buSzPct val="100000"/>
              <a:buNone/>
            </a:pPr>
            <a:r>
              <a:rPr lang="zh-CN" altLang="en-US" spc="15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工作繁琐啊</a:t>
            </a:r>
            <a:endParaRPr lang="zh-CN" altLang="en-US" spc="15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8"/>
            </p:custDataLst>
          </p:nvPr>
        </p:nvSpPr>
        <p:spPr>
          <a:xfrm>
            <a:off x="5561965" y="2312670"/>
            <a:ext cx="1428115" cy="580390"/>
          </a:xfrm>
          <a:prstGeom prst="rect">
            <a:avLst/>
          </a:prstGeom>
        </p:spPr>
        <p:txBody>
          <a:bodyPr wrap="square" anchor="ctr">
            <a:noAutofit/>
          </a:bodyPr>
          <a:p>
            <a:pPr marL="0" lvl="0" indent="0" algn="l">
              <a:lnSpc>
                <a:spcPct val="120000"/>
              </a:lnSpc>
              <a:spcBef>
                <a:spcPts val="0"/>
              </a:spcBef>
              <a:spcAft>
                <a:spcPts val="0"/>
              </a:spcAft>
              <a:buSzPct val="100000"/>
              <a:buNone/>
            </a:pPr>
            <a:r>
              <a:rPr lang="zh-CN" altLang="en-US" sz="1400" spc="15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好容易出错咧</a:t>
            </a:r>
            <a:endParaRPr lang="zh-CN" altLang="en-US" sz="1400" spc="15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24"/>
          <p:cNvSpPr/>
          <p:nvPr>
            <p:custDataLst>
              <p:tags r:id="rId9"/>
            </p:custDataLst>
          </p:nvPr>
        </p:nvSpPr>
        <p:spPr>
          <a:xfrm>
            <a:off x="7487920" y="1968500"/>
            <a:ext cx="1268730" cy="685165"/>
          </a:xfrm>
          <a:prstGeom prst="rect">
            <a:avLst/>
          </a:prstGeom>
        </p:spPr>
        <p:txBody>
          <a:bodyPr wrap="square" anchor="ctr">
            <a:noAutofit/>
          </a:bodyPr>
          <a:p>
            <a:pPr lvl="0" indent="0" algn="l" fontAlgn="ctr">
              <a:lnSpc>
                <a:spcPct val="130000"/>
              </a:lnSpc>
              <a:spcBef>
                <a:spcPts val="1000"/>
              </a:spcBef>
              <a:spcAft>
                <a:spcPts val="0"/>
              </a:spcAft>
              <a:buSzPct val="100000"/>
              <a:buFont typeface="Wingdings" panose="05000000000000000000" charset="0"/>
              <a:buNone/>
            </a:pPr>
            <a:r>
              <a:rPr lang="zh-CN" altLang="en-US" sz="1400" spc="15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数据汇总可是一大难事！</a:t>
            </a:r>
            <a:endParaRPr lang="zh-CN" altLang="en-US" sz="1400" spc="15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1" name="组合 30"/>
          <p:cNvGrpSpPr/>
          <p:nvPr/>
        </p:nvGrpSpPr>
        <p:grpSpPr>
          <a:xfrm>
            <a:off x="251520" y="267494"/>
            <a:ext cx="1366127" cy="690976"/>
            <a:chOff x="5514761" y="335479"/>
            <a:chExt cx="1943314" cy="690440"/>
          </a:xfrm>
        </p:grpSpPr>
        <p:sp>
          <p:nvSpPr>
            <p:cNvPr id="32" name="文本框 31"/>
            <p:cNvSpPr txBox="1"/>
            <p:nvPr/>
          </p:nvSpPr>
          <p:spPr>
            <a:xfrm>
              <a:off x="5514761" y="335479"/>
              <a:ext cx="1872208" cy="368014"/>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rPr>
                <a:t>项目背景</a:t>
              </a:r>
              <a:endParaRPr lang="zh-CN" altLang="en-US"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5514761" y="627449"/>
              <a:ext cx="1943314" cy="398470"/>
            </a:xfrm>
            <a:prstGeom prst="rect">
              <a:avLst/>
            </a:prstGeom>
            <a:noFill/>
          </p:spPr>
          <p:txBody>
            <a:bodyPr wrap="square" rtlCol="0">
              <a:spAutoFit/>
            </a:bodyPr>
            <a:p>
              <a:r>
                <a:rPr lang="en-US" altLang="zh-CN" sz="1000" dirty="0">
                  <a:solidFill>
                    <a:schemeClr val="bg1">
                      <a:lumMod val="50000"/>
                    </a:schemeClr>
                  </a:solidFill>
                  <a:latin typeface="微软雅黑" panose="020B0503020204020204" pitchFamily="34" charset="-122"/>
                  <a:ea typeface="微软雅黑" panose="020B0503020204020204" pitchFamily="34" charset="-122"/>
                </a:rPr>
                <a:t>Project background</a:t>
              </a:r>
              <a:endParaRPr lang="en-US" altLang="zh-CN" sz="10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4" name="矩形 33"/>
          <p:cNvSpPr/>
          <p:nvPr/>
        </p:nvSpPr>
        <p:spPr>
          <a:xfrm>
            <a:off x="0" y="339725"/>
            <a:ext cx="179705"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35" name="文本框 34"/>
          <p:cNvSpPr txBox="1"/>
          <p:nvPr/>
        </p:nvSpPr>
        <p:spPr>
          <a:xfrm>
            <a:off x="3275330" y="267335"/>
            <a:ext cx="2783840" cy="583565"/>
          </a:xfrm>
          <a:prstGeom prst="rect">
            <a:avLst/>
          </a:prstGeom>
          <a:noFill/>
        </p:spPr>
        <p:txBody>
          <a:bodyPr wrap="square" rtlCol="0" anchor="t">
            <a:spAutoFit/>
          </a:bodyPr>
          <a:p>
            <a:r>
              <a:rPr lang="zh-CN" altLang="en-US" sz="3200" b="1">
                <a:latin typeface="微软雅黑" panose="020B0503020204020204" pitchFamily="34" charset="-122"/>
                <a:ea typeface="微软雅黑" panose="020B0503020204020204" pitchFamily="34" charset="-122"/>
              </a:rPr>
              <a:t>传统会议签到</a:t>
            </a:r>
            <a:endParaRPr lang="zh-CN" altLang="en-US" sz="3200" b="1">
              <a:latin typeface="微软雅黑" panose="020B0503020204020204" pitchFamily="34" charset="-122"/>
              <a:ea typeface="微软雅黑" panose="020B0503020204020204" pitchFamily="34" charset="-122"/>
            </a:endParaRPr>
          </a:p>
        </p:txBody>
      </p:sp>
      <p:sp>
        <p:nvSpPr>
          <p:cNvPr id="47" name="文本框 46"/>
          <p:cNvSpPr txBox="1"/>
          <p:nvPr/>
        </p:nvSpPr>
        <p:spPr>
          <a:xfrm>
            <a:off x="3275330" y="4300220"/>
            <a:ext cx="2214880" cy="583565"/>
          </a:xfrm>
          <a:prstGeom prst="rect">
            <a:avLst/>
          </a:prstGeom>
          <a:noFill/>
        </p:spPr>
        <p:txBody>
          <a:bodyPr wrap="none" rtlCol="0">
            <a:spAutoFit/>
          </a:bodyPr>
          <a:p>
            <a:r>
              <a:rPr lang="zh-CN" altLang="en-US" sz="3200" b="1">
                <a:solidFill>
                  <a:srgbClr val="FF0000"/>
                </a:solidFill>
                <a:latin typeface="微软雅黑" panose="020B0503020204020204" pitchFamily="34" charset="-122"/>
                <a:ea typeface="微软雅黑" panose="020B0503020204020204" pitchFamily="34" charset="-122"/>
              </a:rPr>
              <a:t>代签、漏签</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linds(horizont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1000"/>
                                        <p:tgtEl>
                                          <p:spTgt spid="47"/>
                                        </p:tgtEl>
                                      </p:cBhvr>
                                    </p:animEffect>
                                    <p:anim calcmode="lin" valueType="num">
                                      <p:cBhvr>
                                        <p:cTn id="40" dur="1000" fill="hold"/>
                                        <p:tgtEl>
                                          <p:spTgt spid="47"/>
                                        </p:tgtEl>
                                        <p:attrNameLst>
                                          <p:attrName>ppt_x</p:attrName>
                                        </p:attrNameLst>
                                      </p:cBhvr>
                                      <p:tavLst>
                                        <p:tav tm="0">
                                          <p:val>
                                            <p:strVal val="#ppt_x"/>
                                          </p:val>
                                        </p:tav>
                                        <p:tav tm="100000">
                                          <p:val>
                                            <p:strVal val="#ppt_x"/>
                                          </p:val>
                                        </p:tav>
                                      </p:tavLst>
                                    </p:anim>
                                    <p:anim calcmode="lin" valueType="num">
                                      <p:cBhvr>
                                        <p:cTn id="41" dur="900" decel="100000" fill="hold"/>
                                        <p:tgtEl>
                                          <p:spTgt spid="47"/>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p:bldP spid="21" grpId="1" animBg="1"/>
      <p:bldP spid="22" grpId="1"/>
      <p:bldP spid="18" grpId="0" bldLvl="0" animBg="1"/>
      <p:bldP spid="23" grpId="0"/>
      <p:bldP spid="18" grpId="1" animBg="1"/>
      <p:bldP spid="23" grpId="1"/>
      <p:bldP spid="19" grpId="0" bldLvl="0" animBg="1"/>
      <p:bldP spid="24" grpId="0"/>
      <p:bldP spid="19" grpId="1" animBg="1"/>
      <p:bldP spid="24" grpId="1"/>
      <p:bldP spid="20" grpId="0" bldLvl="0" animBg="1"/>
      <p:bldP spid="25" grpId="0"/>
      <p:bldP spid="20" grpId="1" animBg="1"/>
      <p:bldP spid="25" grpId="1"/>
      <p:bldP spid="47" grpId="0"/>
      <p:bldP spid="4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3261360" y="917594"/>
            <a:ext cx="2621280" cy="583565"/>
          </a:xfrm>
          <a:prstGeom prst="rect">
            <a:avLst/>
          </a:prstGeom>
          <a:noFill/>
        </p:spPr>
        <p:txBody>
          <a:bodyPr wrap="none" rtlCol="0">
            <a:spAutoFit/>
          </a:bodyPr>
          <a:lstStyle/>
          <a:p>
            <a:pPr algn="ctr"/>
            <a:r>
              <a:rPr lang="zh-CN" altLang="en-US" sz="3200" dirty="0">
                <a:latin typeface="微软雅黑" panose="020B0503020204020204" pitchFamily="34" charset="-122"/>
                <a:ea typeface="微软雅黑" panose="020B0503020204020204" pitchFamily="34" charset="-122"/>
              </a:rPr>
              <a:t>人脸识别</a:t>
            </a:r>
            <a:r>
              <a:rPr lang="zh-CN" altLang="en-US" sz="3200" dirty="0">
                <a:latin typeface="微软雅黑" panose="020B0503020204020204" pitchFamily="34" charset="-122"/>
                <a:ea typeface="微软雅黑" panose="020B0503020204020204" pitchFamily="34" charset="-122"/>
              </a:rPr>
              <a:t>签到</a:t>
            </a:r>
            <a:endParaRPr lang="zh-CN" altLang="en-US" sz="3200" dirty="0">
              <a:latin typeface="微软雅黑" panose="020B0503020204020204" pitchFamily="34" charset="-122"/>
              <a:ea typeface="微软雅黑" panose="020B0503020204020204" pitchFamily="34" charset="-122"/>
            </a:endParaRPr>
          </a:p>
        </p:txBody>
      </p:sp>
      <p:sp>
        <p:nvSpPr>
          <p:cNvPr id="16" name="椭圆 15"/>
          <p:cNvSpPr/>
          <p:nvPr/>
        </p:nvSpPr>
        <p:spPr>
          <a:xfrm>
            <a:off x="755576" y="1957358"/>
            <a:ext cx="2006672" cy="1945382"/>
          </a:xfrm>
          <a:prstGeom prst="ellipse">
            <a:avLst/>
          </a:prstGeom>
          <a:solidFill>
            <a:srgbClr val="9FCB7F">
              <a:alpha val="80000"/>
            </a:srgb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灵</a:t>
            </a:r>
            <a:r>
              <a:rPr lang="en-US" altLang="zh-CN" sz="3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活</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椭圆 16"/>
          <p:cNvSpPr/>
          <p:nvPr/>
        </p:nvSpPr>
        <p:spPr>
          <a:xfrm>
            <a:off x="3419872" y="1957358"/>
            <a:ext cx="2088232" cy="1945081"/>
          </a:xfrm>
          <a:prstGeom prst="ellipse">
            <a:avLst/>
          </a:prstGeom>
          <a:solidFill>
            <a:schemeClr val="accent2">
              <a:lumMod val="60000"/>
              <a:lumOff val="40000"/>
              <a:alpha val="80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sz="3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效</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椭圆 17"/>
          <p:cNvSpPr/>
          <p:nvPr/>
        </p:nvSpPr>
        <p:spPr>
          <a:xfrm>
            <a:off x="6165728" y="1957358"/>
            <a:ext cx="2088232" cy="1945081"/>
          </a:xfrm>
          <a:prstGeom prst="ellipse">
            <a:avLst/>
          </a:prstGeom>
          <a:solidFill>
            <a:schemeClr val="accent1">
              <a:lumMod val="60000"/>
              <a:lumOff val="40000"/>
              <a:alpha val="80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精</a:t>
            </a:r>
            <a:r>
              <a:rPr lang="en-US" altLang="zh-CN" sz="3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确</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9" name="组合 8"/>
          <p:cNvGrpSpPr/>
          <p:nvPr/>
        </p:nvGrpSpPr>
        <p:grpSpPr>
          <a:xfrm>
            <a:off x="251520" y="267494"/>
            <a:ext cx="1366127" cy="538418"/>
            <a:chOff x="5514761" y="335479"/>
            <a:chExt cx="1943314" cy="538000"/>
          </a:xfrm>
        </p:grpSpPr>
        <p:sp>
          <p:nvSpPr>
            <p:cNvPr id="10" name="文本框 9"/>
            <p:cNvSpPr txBox="1"/>
            <p:nvPr/>
          </p:nvSpPr>
          <p:spPr>
            <a:xfrm>
              <a:off x="5514761" y="335479"/>
              <a:ext cx="1872208" cy="36904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项目需求</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514761" y="627449"/>
              <a:ext cx="1943314" cy="246030"/>
            </a:xfrm>
            <a:prstGeom prst="rect">
              <a:avLst/>
            </a:prstGeom>
            <a:noFill/>
          </p:spPr>
          <p:txBody>
            <a:bodyPr wrap="squar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Project requirement</a:t>
              </a:r>
              <a:endParaRPr lang="en-US" altLang="zh-CN" sz="1000"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644008" y="2715766"/>
            <a:ext cx="3168352" cy="0"/>
          </a:xfrm>
          <a:prstGeom prst="line">
            <a:avLst/>
          </a:prstGeom>
          <a:ln w="12700" cmpd="dbl">
            <a:gradFill>
              <a:gsLst>
                <a:gs pos="0">
                  <a:srgbClr val="0070C0">
                    <a:alpha val="0"/>
                    <a:lumMod val="99000"/>
                    <a:lumOff val="1000"/>
                  </a:srgbClr>
                </a:gs>
                <a:gs pos="38000">
                  <a:srgbClr val="7BB5DE"/>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69801" y="371147"/>
            <a:ext cx="3969618" cy="4401205"/>
          </a:xfrm>
          <a:prstGeom prst="rect">
            <a:avLst/>
          </a:prstGeom>
          <a:noFill/>
        </p:spPr>
        <p:txBody>
          <a:bodyPr wrap="square" rtlCol="0">
            <a:spAutoFit/>
          </a:bodyPr>
          <a:lstStyle/>
          <a:p>
            <a:r>
              <a:rPr lang="en-US" altLang="zh-CN" sz="28000" dirty="0">
                <a:gradFill>
                  <a:gsLst>
                    <a:gs pos="0">
                      <a:schemeClr val="accent1">
                        <a:lumMod val="5000"/>
                        <a:lumOff val="95000"/>
                      </a:schemeClr>
                    </a:gs>
                    <a:gs pos="63000">
                      <a:srgbClr val="0070C0">
                        <a:alpha val="94000"/>
                        <a:lumMod val="100000"/>
                      </a:srgbClr>
                    </a:gs>
                  </a:gsLst>
                  <a:lin ang="5400000" scaled="1"/>
                </a:gradFill>
              </a:rPr>
              <a:t>02</a:t>
            </a:r>
            <a:endParaRPr lang="zh-CN" altLang="en-US" sz="28000" dirty="0">
              <a:gradFill>
                <a:gsLst>
                  <a:gs pos="0">
                    <a:schemeClr val="accent1">
                      <a:lumMod val="5000"/>
                      <a:lumOff val="95000"/>
                    </a:schemeClr>
                  </a:gs>
                  <a:gs pos="63000">
                    <a:srgbClr val="0070C0">
                      <a:alpha val="94000"/>
                      <a:lumMod val="100000"/>
                    </a:srgbClr>
                  </a:gs>
                </a:gsLst>
                <a:lin ang="5400000" scaled="1"/>
              </a:gradFill>
            </a:endParaRPr>
          </a:p>
        </p:txBody>
      </p:sp>
      <p:sp>
        <p:nvSpPr>
          <p:cNvPr id="6" name="文本框 5"/>
          <p:cNvSpPr txBox="1"/>
          <p:nvPr/>
        </p:nvSpPr>
        <p:spPr>
          <a:xfrm>
            <a:off x="888529" y="2427734"/>
            <a:ext cx="3277963" cy="769441"/>
          </a:xfrm>
          <a:prstGeom prst="rect">
            <a:avLst/>
          </a:prstGeom>
          <a:solidFill>
            <a:schemeClr val="bg1"/>
          </a:solidFill>
        </p:spPr>
        <p:txBody>
          <a:bodyPr wrap="square" rtlCol="0">
            <a:spAutoFit/>
          </a:bodyPr>
          <a:lstStyle/>
          <a:p>
            <a:pPr algn="ctr"/>
            <a:r>
              <a:rPr lang="en-US" altLang="zh-CN" sz="4400" dirty="0">
                <a:solidFill>
                  <a:srgbClr val="0070C0"/>
                </a:solidFill>
              </a:rPr>
              <a:t>PART  TWO</a:t>
            </a:r>
            <a:endParaRPr lang="zh-CN" altLang="en-US" sz="4400" dirty="0">
              <a:solidFill>
                <a:srgbClr val="0070C0"/>
              </a:solidFill>
            </a:endParaRPr>
          </a:p>
        </p:txBody>
      </p:sp>
      <p:sp>
        <p:nvSpPr>
          <p:cNvPr id="8" name="文本框 7"/>
          <p:cNvSpPr txBox="1"/>
          <p:nvPr/>
        </p:nvSpPr>
        <p:spPr>
          <a:xfrm>
            <a:off x="4572000" y="1962312"/>
            <a:ext cx="3168352"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项目设计</a:t>
            </a:r>
            <a:endParaRPr lang="zh-CN" altLang="en-US" sz="4000" dirty="0">
              <a:latin typeface="微软雅黑" panose="020B0503020204020204" pitchFamily="34" charset="-122"/>
              <a:ea typeface="微软雅黑" panose="020B0503020204020204" pitchFamily="34" charset="-122"/>
            </a:endParaRPr>
          </a:p>
        </p:txBody>
      </p:sp>
      <p:sp>
        <p:nvSpPr>
          <p:cNvPr id="11" name="菱形 10"/>
          <p:cNvSpPr/>
          <p:nvPr/>
        </p:nvSpPr>
        <p:spPr>
          <a:xfrm>
            <a:off x="4653186" y="2679762"/>
            <a:ext cx="72008" cy="72008"/>
          </a:xfrm>
          <a:prstGeom prst="diamond">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627959" y="2716288"/>
            <a:ext cx="2717948" cy="369332"/>
          </a:xfrm>
          <a:prstGeom prst="rect">
            <a:avLst/>
          </a:prstGeom>
          <a:noFill/>
        </p:spPr>
        <p:txBody>
          <a:bodyPr wrap="square" rtlCol="0">
            <a:spAutoFit/>
          </a:bodyPr>
          <a:lstStyle/>
          <a:p>
            <a:r>
              <a:rPr lang="en-US" altLang="zh-CN" sz="1800" dirty="0">
                <a:solidFill>
                  <a:schemeClr val="bg1">
                    <a:lumMod val="75000"/>
                  </a:schemeClr>
                </a:solidFill>
              </a:rPr>
              <a:t>Project design</a:t>
            </a:r>
            <a:endParaRPr lang="zh-CN" altLang="en-US" sz="1800" dirty="0">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51460" y="267335"/>
            <a:ext cx="1456690"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项目技术</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51485" y="4011930"/>
            <a:ext cx="1325880" cy="368300"/>
          </a:xfrm>
          <a:prstGeom prst="rect">
            <a:avLst/>
          </a:prstGeom>
          <a:noFill/>
        </p:spPr>
        <p:txBody>
          <a:bodyPr wrap="none" rtlCol="0">
            <a:spAutoFit/>
          </a:bodyPr>
          <a:p>
            <a:r>
              <a:rPr lang="zh-CN" altLang="en-US">
                <a:latin typeface="微软雅黑" panose="020B0503020204020204" pitchFamily="34" charset="-122"/>
                <a:ea typeface="微软雅黑" panose="020B0503020204020204" pitchFamily="34" charset="-122"/>
              </a:rPr>
              <a:t>核心算法：</a:t>
            </a:r>
            <a:endParaRPr lang="zh-CN" altLang="en-US">
              <a:latin typeface="微软雅黑" panose="020B0503020204020204" pitchFamily="34" charset="-122"/>
              <a:ea typeface="微软雅黑" panose="020B0503020204020204" pitchFamily="34" charset="-122"/>
            </a:endParaRPr>
          </a:p>
        </p:txBody>
      </p:sp>
      <p:sp>
        <p:nvSpPr>
          <p:cNvPr id="11" name="文本框 10"/>
          <p:cNvSpPr txBox="1"/>
          <p:nvPr/>
        </p:nvSpPr>
        <p:spPr>
          <a:xfrm>
            <a:off x="1691640" y="4011930"/>
            <a:ext cx="2737485" cy="368300"/>
          </a:xfrm>
          <a:prstGeom prst="rect">
            <a:avLst/>
          </a:prstGeom>
          <a:noFill/>
        </p:spPr>
        <p:txBody>
          <a:bodyPr wrap="square" rtlCol="0">
            <a:spAutoFit/>
          </a:bodyPr>
          <a:p>
            <a:r>
              <a:rPr lang="en-US" altLang="zh-CN">
                <a:latin typeface="微软雅黑" panose="020B0503020204020204" pitchFamily="34" charset="-122"/>
                <a:ea typeface="微软雅黑" panose="020B0503020204020204" pitchFamily="34" charset="-122"/>
              </a:rPr>
              <a:t>Retinaface + Facenet</a:t>
            </a:r>
            <a:endParaRPr lang="en-US" altLang="zh-CN">
              <a:latin typeface="微软雅黑" panose="020B0503020204020204" pitchFamily="34" charset="-122"/>
              <a:ea typeface="微软雅黑" panose="020B0503020204020204" pitchFamily="34" charset="-122"/>
            </a:endParaRPr>
          </a:p>
        </p:txBody>
      </p:sp>
      <p:pic>
        <p:nvPicPr>
          <p:cNvPr id="7" name="图片 6" descr="u=2511381218,3946080470&amp;fm=253&amp;fmt=auto&amp;app=138&amp;f=PNG"/>
          <p:cNvPicPr>
            <a:picLocks noChangeAspect="1"/>
          </p:cNvPicPr>
          <p:nvPr/>
        </p:nvPicPr>
        <p:blipFill>
          <a:blip r:embed="rId1"/>
          <a:stretch>
            <a:fillRect/>
          </a:stretch>
        </p:blipFill>
        <p:spPr>
          <a:xfrm>
            <a:off x="2955290" y="3160395"/>
            <a:ext cx="1313815" cy="681355"/>
          </a:xfrm>
          <a:prstGeom prst="rect">
            <a:avLst/>
          </a:prstGeom>
        </p:spPr>
      </p:pic>
      <p:sp>
        <p:nvSpPr>
          <p:cNvPr id="9" name="文本框 8"/>
          <p:cNvSpPr txBox="1"/>
          <p:nvPr/>
        </p:nvSpPr>
        <p:spPr>
          <a:xfrm>
            <a:off x="251520" y="559691"/>
            <a:ext cx="1366127" cy="398780"/>
          </a:xfrm>
          <a:prstGeom prst="rect">
            <a:avLst/>
          </a:prstGeom>
          <a:noFill/>
        </p:spPr>
        <p:txBody>
          <a:bodyPr wrap="square" rtlCol="0">
            <a:spAutoFit/>
          </a:bodyPr>
          <a:p>
            <a:r>
              <a:rPr lang="en-US" altLang="zh-CN" sz="1000" dirty="0">
                <a:solidFill>
                  <a:schemeClr val="bg1">
                    <a:lumMod val="50000"/>
                  </a:schemeClr>
                </a:solidFill>
                <a:latin typeface="微软雅黑" panose="020B0503020204020204" pitchFamily="34" charset="-122"/>
                <a:ea typeface="微软雅黑" panose="020B0503020204020204" pitchFamily="34" charset="-122"/>
              </a:rPr>
              <a:t>Project </a:t>
            </a:r>
            <a:endParaRPr lang="en-US" altLang="zh-CN" sz="10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000" dirty="0">
                <a:solidFill>
                  <a:schemeClr val="bg1">
                    <a:lumMod val="50000"/>
                  </a:schemeClr>
                </a:solidFill>
                <a:latin typeface="微软雅黑" panose="020B0503020204020204" pitchFamily="34" charset="-122"/>
                <a:ea typeface="微软雅黑" panose="020B0503020204020204" pitchFamily="34" charset="-122"/>
              </a:rPr>
              <a:t>technology</a:t>
            </a:r>
            <a:endParaRPr lang="en-US" altLang="zh-CN"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custDataLst>
              <p:tags r:id="rId2"/>
            </p:custDataLst>
          </p:nvPr>
        </p:nvSpPr>
        <p:spPr>
          <a:xfrm>
            <a:off x="578520" y="1059576"/>
            <a:ext cx="3482412" cy="314826"/>
          </a:xfrm>
          <a:prstGeom prst="rect">
            <a:avLst/>
          </a:prstGeom>
          <a:noFill/>
        </p:spPr>
        <p:txBody>
          <a:bodyPr wrap="square" rtlCol="0"/>
          <a:p>
            <a:pPr algn="ctr">
              <a:lnSpc>
                <a:spcPct val="120000"/>
              </a:lnSpc>
            </a:pPr>
            <a:r>
              <a:rPr lang="zh-CN" altLang="en-US" sz="1400" b="1" kern="0" spc="300">
                <a:latin typeface="微软雅黑" panose="020B0503020204020204" pitchFamily="34" charset="-122"/>
                <a:ea typeface="微软雅黑" panose="020B0503020204020204" pitchFamily="34" charset="-122"/>
              </a:rPr>
              <a:t>前端技术栈</a:t>
            </a:r>
            <a:endParaRPr lang="zh-CN" altLang="en-US" sz="1400" b="1" kern="0" spc="300">
              <a:latin typeface="微软雅黑" panose="020B0503020204020204" pitchFamily="34" charset="-122"/>
              <a:ea typeface="微软雅黑" panose="020B0503020204020204" pitchFamily="34" charset="-122"/>
            </a:endParaRPr>
          </a:p>
        </p:txBody>
      </p:sp>
      <p:cxnSp>
        <p:nvCxnSpPr>
          <p:cNvPr id="48" name="直接连接符 47"/>
          <p:cNvCxnSpPr>
            <a:endCxn id="46" idx="6"/>
          </p:cNvCxnSpPr>
          <p:nvPr>
            <p:custDataLst>
              <p:tags r:id="rId3"/>
            </p:custDataLst>
          </p:nvPr>
        </p:nvCxnSpPr>
        <p:spPr>
          <a:xfrm flipH="1">
            <a:off x="1597871" y="2042439"/>
            <a:ext cx="282357" cy="2144"/>
          </a:xfrm>
          <a:prstGeom prst="line">
            <a:avLst/>
          </a:prstGeom>
          <a:ln w="38100">
            <a:solidFill>
              <a:schemeClr val="accent6">
                <a:lumMod val="75000"/>
              </a:schemeClr>
            </a:solidFill>
          </a:ln>
        </p:spPr>
        <p:style>
          <a:lnRef idx="1">
            <a:srgbClr val="1F74AD"/>
          </a:lnRef>
          <a:fillRef idx="0">
            <a:srgbClr val="1F74AD"/>
          </a:fillRef>
          <a:effectRef idx="0">
            <a:srgbClr val="1F74AD"/>
          </a:effectRef>
          <a:fontRef idx="minor">
            <a:srgbClr val="000000"/>
          </a:fontRef>
        </p:style>
      </p:cxnSp>
      <p:cxnSp>
        <p:nvCxnSpPr>
          <p:cNvPr id="65" name="直接连接符 64"/>
          <p:cNvCxnSpPr>
            <a:endCxn id="63" idx="2"/>
          </p:cNvCxnSpPr>
          <p:nvPr>
            <p:custDataLst>
              <p:tags r:id="rId4"/>
            </p:custDataLst>
          </p:nvPr>
        </p:nvCxnSpPr>
        <p:spPr>
          <a:xfrm>
            <a:off x="2759739" y="2042439"/>
            <a:ext cx="282357" cy="2144"/>
          </a:xfrm>
          <a:prstGeom prst="line">
            <a:avLst/>
          </a:prstGeom>
          <a:ln w="38100">
            <a:solidFill>
              <a:srgbClr val="3498DB"/>
            </a:solidFill>
          </a:ln>
        </p:spPr>
        <p:style>
          <a:lnRef idx="1">
            <a:srgbClr val="1F74AD"/>
          </a:lnRef>
          <a:fillRef idx="0">
            <a:srgbClr val="1F74AD"/>
          </a:fillRef>
          <a:effectRef idx="0">
            <a:srgbClr val="1F74AD"/>
          </a:effectRef>
          <a:fontRef idx="minor">
            <a:srgbClr val="000000"/>
          </a:fontRef>
        </p:style>
      </p:cxnSp>
      <p:sp>
        <p:nvSpPr>
          <p:cNvPr id="45" name="圆角矩形 2"/>
          <p:cNvSpPr/>
          <p:nvPr>
            <p:custDataLst>
              <p:tags r:id="rId5"/>
            </p:custDataLst>
          </p:nvPr>
        </p:nvSpPr>
        <p:spPr>
          <a:xfrm>
            <a:off x="230726" y="1848652"/>
            <a:ext cx="1357911" cy="391862"/>
          </a:xfrm>
          <a:prstGeom prst="roundRect">
            <a:avLst>
              <a:gd name="adj" fmla="val 50000"/>
            </a:avLst>
          </a:prstGeom>
          <a:solidFill>
            <a:sysClr val="window" lastClr="FFFFFF"/>
          </a:solidFill>
          <a:ln w="38100">
            <a:solidFill>
              <a:schemeClr val="accent6">
                <a:lumMod val="60000"/>
                <a:lumOff val="40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60000"/>
          </a:bodyPr>
          <a:p>
            <a:pPr>
              <a:lnSpc>
                <a:spcPct val="120000"/>
              </a:lnSpc>
            </a:pPr>
            <a:endParaRPr lang="zh-CN" altLang="en-US" sz="1500" b="1" kern="0" spc="300" dirty="0">
              <a:solidFill>
                <a:srgbClr val="000000"/>
              </a:solidFill>
              <a:latin typeface="微软雅黑" panose="020B0503020204020204" pitchFamily="34" charset="-122"/>
              <a:ea typeface="微软雅黑" panose="020B0503020204020204" pitchFamily="34" charset="-122"/>
            </a:endParaRPr>
          </a:p>
        </p:txBody>
      </p:sp>
      <p:sp>
        <p:nvSpPr>
          <p:cNvPr id="46" name="椭圆 45"/>
          <p:cNvSpPr/>
          <p:nvPr>
            <p:custDataLst>
              <p:tags r:id="rId6"/>
            </p:custDataLst>
          </p:nvPr>
        </p:nvSpPr>
        <p:spPr>
          <a:xfrm>
            <a:off x="1206009" y="1848653"/>
            <a:ext cx="391862" cy="391862"/>
          </a:xfrm>
          <a:prstGeom prst="ellipse">
            <a:avLst/>
          </a:prstGeom>
          <a:solidFill>
            <a:sysClr val="window" lastClr="FFFFFF"/>
          </a:solidFill>
          <a:ln w="38100">
            <a:solidFill>
              <a:schemeClr val="accent6">
                <a:lumMod val="75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80000"/>
          </a:bodyPr>
          <a:p>
            <a:pPr algn="ctr"/>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sp>
        <p:nvSpPr>
          <p:cNvPr id="62" name="圆角矩形 5"/>
          <p:cNvSpPr/>
          <p:nvPr>
            <p:custDataLst>
              <p:tags r:id="rId7"/>
            </p:custDataLst>
          </p:nvPr>
        </p:nvSpPr>
        <p:spPr>
          <a:xfrm>
            <a:off x="3046592" y="1848652"/>
            <a:ext cx="1357911" cy="391862"/>
          </a:xfrm>
          <a:prstGeom prst="roundRect">
            <a:avLst>
              <a:gd name="adj" fmla="val 50000"/>
            </a:avLst>
          </a:prstGeom>
          <a:solidFill>
            <a:sysClr val="window" lastClr="FFFFFF"/>
          </a:solidFill>
          <a:ln w="38100">
            <a:solidFill>
              <a:srgbClr val="3498DB"/>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60000"/>
          </a:bodyPr>
          <a:p>
            <a:pPr algn="r">
              <a:lnSpc>
                <a:spcPct val="120000"/>
              </a:lnSpc>
            </a:pPr>
            <a:endParaRPr lang="zh-CN" altLang="en-US" sz="1500" b="1" kern="0" spc="300" dirty="0">
              <a:solidFill>
                <a:srgbClr val="000000"/>
              </a:solidFill>
              <a:latin typeface="微软雅黑" panose="020B0503020204020204" pitchFamily="34" charset="-122"/>
              <a:ea typeface="微软雅黑" panose="020B0503020204020204" pitchFamily="34" charset="-122"/>
            </a:endParaRPr>
          </a:p>
        </p:txBody>
      </p:sp>
      <p:sp>
        <p:nvSpPr>
          <p:cNvPr id="63" name="椭圆 62"/>
          <p:cNvSpPr/>
          <p:nvPr>
            <p:custDataLst>
              <p:tags r:id="rId8"/>
            </p:custDataLst>
          </p:nvPr>
        </p:nvSpPr>
        <p:spPr>
          <a:xfrm>
            <a:off x="3042095" y="1848653"/>
            <a:ext cx="391862" cy="391862"/>
          </a:xfrm>
          <a:prstGeom prst="ellipse">
            <a:avLst/>
          </a:prstGeom>
          <a:solidFill>
            <a:sysClr val="window" lastClr="FFFFFF"/>
          </a:solidFill>
          <a:ln w="38100">
            <a:solidFill>
              <a:srgbClr val="3498DB"/>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80000"/>
          </a:bodyPr>
          <a:p>
            <a:pPr algn="ctr"/>
            <a:endParaRPr lang="zh-CN" altLang="en-US" sz="135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4" name="文本框 33"/>
          <p:cNvSpPr txBox="1"/>
          <p:nvPr>
            <p:custDataLst>
              <p:tags r:id="rId9"/>
            </p:custDataLst>
          </p:nvPr>
        </p:nvSpPr>
        <p:spPr>
          <a:xfrm>
            <a:off x="428625" y="1880235"/>
            <a:ext cx="1247140" cy="366395"/>
          </a:xfrm>
          <a:prstGeom prst="rect">
            <a:avLst/>
          </a:prstGeom>
          <a:noFill/>
        </p:spPr>
        <p:txBody>
          <a:bodyPr wrap="square" rtlCol="0" anchor="ctr" anchorCtr="0"/>
          <a:p>
            <a:pPr algn="l">
              <a:lnSpc>
                <a:spcPct val="90000"/>
              </a:lnSpc>
            </a:pPr>
            <a:r>
              <a:rPr lang="en-US" altLang="zh-CN" sz="1400" b="1" kern="0">
                <a:solidFill>
                  <a:schemeClr val="tx1"/>
                </a:solidFill>
                <a:uFillTx/>
                <a:latin typeface="微软雅黑" panose="020B0503020204020204" pitchFamily="34" charset="-122"/>
                <a:ea typeface="微软雅黑" panose="020B0503020204020204" pitchFamily="34" charset="-122"/>
              </a:rPr>
              <a:t>Vue.js</a:t>
            </a:r>
            <a:endParaRPr lang="en-US" altLang="zh-CN" sz="1400" b="1" kern="0">
              <a:solidFill>
                <a:schemeClr val="tx1"/>
              </a:solidFill>
              <a:uFillTx/>
              <a:latin typeface="微软雅黑" panose="020B0503020204020204" pitchFamily="34" charset="-122"/>
              <a:ea typeface="微软雅黑" panose="020B0503020204020204" pitchFamily="34" charset="-122"/>
            </a:endParaRPr>
          </a:p>
        </p:txBody>
      </p:sp>
      <p:sp>
        <p:nvSpPr>
          <p:cNvPr id="37" name="文本框 36"/>
          <p:cNvSpPr txBox="1"/>
          <p:nvPr>
            <p:custDataLst>
              <p:tags r:id="rId10"/>
            </p:custDataLst>
          </p:nvPr>
        </p:nvSpPr>
        <p:spPr>
          <a:xfrm>
            <a:off x="3395980" y="1848485"/>
            <a:ext cx="967105" cy="366395"/>
          </a:xfrm>
          <a:prstGeom prst="rect">
            <a:avLst/>
          </a:prstGeom>
          <a:noFill/>
        </p:spPr>
        <p:txBody>
          <a:bodyPr wrap="square" rtlCol="0" anchor="ctr" anchorCtr="0"/>
          <a:p>
            <a:pPr algn="l">
              <a:lnSpc>
                <a:spcPct val="120000"/>
              </a:lnSpc>
            </a:pPr>
            <a:r>
              <a:rPr lang="en-US" altLang="zh-CN" sz="1400" b="1" kern="0">
                <a:solidFill>
                  <a:schemeClr val="tx1"/>
                </a:solidFill>
                <a:uFillTx/>
                <a:latin typeface="微软雅黑" panose="020B0503020204020204" pitchFamily="34" charset="-122"/>
                <a:ea typeface="微软雅黑" panose="020B0503020204020204" pitchFamily="34" charset="-122"/>
              </a:rPr>
              <a:t>Element</a:t>
            </a:r>
            <a:endParaRPr lang="en-US" altLang="zh-CN" sz="1400" b="1" kern="0">
              <a:solidFill>
                <a:schemeClr val="tx1"/>
              </a:solidFill>
              <a:uFillTx/>
              <a:latin typeface="微软雅黑" panose="020B0503020204020204" pitchFamily="34" charset="-122"/>
              <a:ea typeface="微软雅黑" panose="020B0503020204020204" pitchFamily="34" charset="-122"/>
            </a:endParaRPr>
          </a:p>
        </p:txBody>
      </p:sp>
      <p:pic>
        <p:nvPicPr>
          <p:cNvPr id="12" name="图片 11" descr="32313534303433353b32313534303431343bb5e7c4d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4675" y="1564005"/>
            <a:ext cx="966470" cy="966470"/>
          </a:xfrm>
          <a:prstGeom prst="rect">
            <a:avLst/>
          </a:prstGeom>
        </p:spPr>
      </p:pic>
      <p:pic>
        <p:nvPicPr>
          <p:cNvPr id="15" name="图片 14" descr="vue"/>
          <p:cNvPicPr>
            <a:picLocks noChangeAspect="1"/>
          </p:cNvPicPr>
          <p:nvPr/>
        </p:nvPicPr>
        <p:blipFill>
          <a:blip r:embed="rId13"/>
          <a:srcRect b="25591"/>
          <a:stretch>
            <a:fillRect/>
          </a:stretch>
        </p:blipFill>
        <p:spPr>
          <a:xfrm>
            <a:off x="1066165" y="1908810"/>
            <a:ext cx="670560" cy="271780"/>
          </a:xfrm>
          <a:prstGeom prst="rect">
            <a:avLst/>
          </a:prstGeom>
        </p:spPr>
      </p:pic>
      <p:pic>
        <p:nvPicPr>
          <p:cNvPr id="17" name="图片 16" descr="src=http___pic1.zhimg.com_v2-336d0691a2d6f8e05ccfafa27c300912_1200x500.jpg&amp;refer=http___pic1.zhimg"/>
          <p:cNvPicPr>
            <a:picLocks noChangeAspect="1"/>
          </p:cNvPicPr>
          <p:nvPr/>
        </p:nvPicPr>
        <p:blipFill>
          <a:blip r:embed="rId14"/>
          <a:srcRect r="74684" b="11682"/>
          <a:stretch>
            <a:fillRect/>
          </a:stretch>
        </p:blipFill>
        <p:spPr>
          <a:xfrm>
            <a:off x="3086735" y="1856105"/>
            <a:ext cx="284480" cy="316230"/>
          </a:xfrm>
          <a:prstGeom prst="rect">
            <a:avLst/>
          </a:prstGeom>
        </p:spPr>
      </p:pic>
      <p:sp>
        <p:nvSpPr>
          <p:cNvPr id="16" name="文本框 15"/>
          <p:cNvSpPr txBox="1"/>
          <p:nvPr>
            <p:custDataLst>
              <p:tags r:id="rId15"/>
            </p:custDataLst>
          </p:nvPr>
        </p:nvSpPr>
        <p:spPr>
          <a:xfrm>
            <a:off x="5106070" y="1906666"/>
            <a:ext cx="3482412" cy="314826"/>
          </a:xfrm>
          <a:prstGeom prst="rect">
            <a:avLst/>
          </a:prstGeom>
          <a:noFill/>
        </p:spPr>
        <p:txBody>
          <a:bodyPr wrap="square" rtlCol="0"/>
          <a:p>
            <a:pPr algn="ctr">
              <a:lnSpc>
                <a:spcPct val="120000"/>
              </a:lnSpc>
            </a:pPr>
            <a:r>
              <a:rPr lang="zh-CN" altLang="en-US" sz="1400" b="1" kern="0" spc="300">
                <a:latin typeface="微软雅黑" panose="020B0503020204020204" pitchFamily="34" charset="-122"/>
                <a:ea typeface="微软雅黑" panose="020B0503020204020204" pitchFamily="34" charset="-122"/>
              </a:rPr>
              <a:t>后端技术栈</a:t>
            </a:r>
            <a:endParaRPr lang="zh-CN" altLang="en-US" sz="1400" b="1" kern="0" spc="300">
              <a:latin typeface="微软雅黑" panose="020B0503020204020204" pitchFamily="34" charset="-122"/>
              <a:ea typeface="微软雅黑" panose="020B0503020204020204" pitchFamily="34" charset="-122"/>
            </a:endParaRPr>
          </a:p>
        </p:txBody>
      </p:sp>
      <p:sp>
        <p:nvSpPr>
          <p:cNvPr id="21" name="圆角矩形 2"/>
          <p:cNvSpPr/>
          <p:nvPr>
            <p:custDataLst>
              <p:tags r:id="rId16"/>
            </p:custDataLst>
          </p:nvPr>
        </p:nvSpPr>
        <p:spPr>
          <a:xfrm>
            <a:off x="4789805" y="2211070"/>
            <a:ext cx="1357630" cy="391795"/>
          </a:xfrm>
          <a:prstGeom prst="roundRect">
            <a:avLst>
              <a:gd name="adj" fmla="val 50000"/>
            </a:avLst>
          </a:prstGeom>
          <a:solidFill>
            <a:sysClr val="window" lastClr="FFFFFF"/>
          </a:solidFill>
          <a:ln w="38100">
            <a:solidFill>
              <a:schemeClr val="accent6">
                <a:lumMod val="60000"/>
                <a:lumOff val="40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60000"/>
          </a:bodyPr>
          <a:p>
            <a:pPr>
              <a:lnSpc>
                <a:spcPct val="120000"/>
              </a:lnSpc>
            </a:pPr>
            <a:endParaRPr lang="zh-CN" altLang="en-US" sz="1500" b="1" kern="0" spc="300" dirty="0">
              <a:solidFill>
                <a:srgbClr val="000000"/>
              </a:solidFill>
              <a:latin typeface="微软雅黑" panose="020B0503020204020204" pitchFamily="34" charset="-122"/>
              <a:ea typeface="微软雅黑" panose="020B0503020204020204" pitchFamily="34" charset="-122"/>
            </a:endParaRPr>
          </a:p>
        </p:txBody>
      </p:sp>
      <p:sp>
        <p:nvSpPr>
          <p:cNvPr id="24" name="椭圆 23"/>
          <p:cNvSpPr/>
          <p:nvPr>
            <p:custDataLst>
              <p:tags r:id="rId17"/>
            </p:custDataLst>
          </p:nvPr>
        </p:nvSpPr>
        <p:spPr>
          <a:xfrm>
            <a:off x="5765165" y="2211070"/>
            <a:ext cx="391795" cy="391795"/>
          </a:xfrm>
          <a:prstGeom prst="ellipse">
            <a:avLst/>
          </a:prstGeom>
          <a:solidFill>
            <a:sysClr val="window" lastClr="FFFFFF"/>
          </a:solidFill>
          <a:ln w="38100">
            <a:solidFill>
              <a:schemeClr val="accent6">
                <a:lumMod val="75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80000"/>
          </a:bodyPr>
          <a:p>
            <a:pPr algn="ctr"/>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67" name="组合 66"/>
          <p:cNvGrpSpPr/>
          <p:nvPr/>
        </p:nvGrpSpPr>
        <p:grpSpPr>
          <a:xfrm rot="0">
            <a:off x="4955540" y="2172335"/>
            <a:ext cx="1488466" cy="471170"/>
            <a:chOff x="7767" y="4200"/>
            <a:chExt cx="2332" cy="742"/>
          </a:xfrm>
        </p:grpSpPr>
        <p:cxnSp>
          <p:nvCxnSpPr>
            <p:cNvPr id="18" name="直接连接符 17"/>
            <p:cNvCxnSpPr/>
            <p:nvPr>
              <p:custDataLst>
                <p:tags r:id="rId18"/>
              </p:custDataLst>
            </p:nvPr>
          </p:nvCxnSpPr>
          <p:spPr>
            <a:xfrm flipH="1" flipV="1">
              <a:off x="9648" y="4715"/>
              <a:ext cx="451" cy="227"/>
            </a:xfrm>
            <a:prstGeom prst="line">
              <a:avLst/>
            </a:prstGeom>
            <a:ln w="38100">
              <a:solidFill>
                <a:schemeClr val="accent6">
                  <a:lumMod val="50000"/>
                </a:schemeClr>
              </a:solidFill>
            </a:ln>
          </p:spPr>
          <p:style>
            <a:lnRef idx="1">
              <a:srgbClr val="1F74AD"/>
            </a:lnRef>
            <a:fillRef idx="0">
              <a:srgbClr val="1F74AD"/>
            </a:fillRef>
            <a:effectRef idx="0">
              <a:srgbClr val="1F74AD"/>
            </a:effectRef>
            <a:fontRef idx="minor">
              <a:srgbClr val="000000"/>
            </a:fontRef>
          </p:style>
        </p:cxnSp>
        <p:pic>
          <p:nvPicPr>
            <p:cNvPr id="8" name="图片 7" descr="springboot"/>
            <p:cNvPicPr>
              <a:picLocks noChangeAspect="1"/>
            </p:cNvPicPr>
            <p:nvPr>
              <p:custDataLst>
                <p:tags r:id="rId19"/>
              </p:custDataLst>
            </p:nvPr>
          </p:nvPicPr>
          <p:blipFill>
            <a:blip r:embed="rId20"/>
            <a:srcRect r="51561"/>
            <a:stretch>
              <a:fillRect/>
            </a:stretch>
          </p:blipFill>
          <p:spPr>
            <a:xfrm>
              <a:off x="8708" y="4200"/>
              <a:ext cx="916" cy="738"/>
            </a:xfrm>
            <a:prstGeom prst="rect">
              <a:avLst/>
            </a:prstGeom>
          </p:spPr>
        </p:pic>
        <p:sp>
          <p:nvSpPr>
            <p:cNvPr id="29" name="文本框 28"/>
            <p:cNvSpPr txBox="1"/>
            <p:nvPr>
              <p:custDataLst>
                <p:tags r:id="rId21"/>
              </p:custDataLst>
            </p:nvPr>
          </p:nvSpPr>
          <p:spPr>
            <a:xfrm>
              <a:off x="7767" y="4301"/>
              <a:ext cx="1128" cy="577"/>
            </a:xfrm>
            <a:prstGeom prst="rect">
              <a:avLst/>
            </a:prstGeom>
            <a:noFill/>
          </p:spPr>
          <p:txBody>
            <a:bodyPr wrap="square" rtlCol="0" anchor="ctr" anchorCtr="0"/>
            <a:p>
              <a:pPr algn="l">
                <a:lnSpc>
                  <a:spcPct val="90000"/>
                </a:lnSpc>
              </a:pPr>
              <a:r>
                <a:rPr lang="en-US" altLang="zh-CN" sz="1200" b="1" kern="0">
                  <a:solidFill>
                    <a:schemeClr val="tx1"/>
                  </a:solidFill>
                  <a:uFillTx/>
                  <a:latin typeface="微软雅黑" panose="020B0503020204020204" pitchFamily="34" charset="-122"/>
                  <a:ea typeface="微软雅黑" panose="020B0503020204020204" pitchFamily="34" charset="-122"/>
                </a:rPr>
                <a:t>Spring </a:t>
              </a:r>
              <a:endParaRPr lang="en-US" altLang="zh-CN" sz="1200" b="1" kern="0">
                <a:solidFill>
                  <a:schemeClr val="tx1"/>
                </a:solidFill>
                <a:uFillTx/>
                <a:latin typeface="微软雅黑" panose="020B0503020204020204" pitchFamily="34" charset="-122"/>
                <a:ea typeface="微软雅黑" panose="020B0503020204020204" pitchFamily="34" charset="-122"/>
              </a:endParaRPr>
            </a:p>
            <a:p>
              <a:pPr algn="l">
                <a:lnSpc>
                  <a:spcPct val="90000"/>
                </a:lnSpc>
              </a:pPr>
              <a:r>
                <a:rPr lang="en-US" altLang="zh-CN" sz="1200" b="1" kern="0">
                  <a:solidFill>
                    <a:schemeClr val="tx1"/>
                  </a:solidFill>
                  <a:uFillTx/>
                  <a:latin typeface="微软雅黑" panose="020B0503020204020204" pitchFamily="34" charset="-122"/>
                  <a:ea typeface="微软雅黑" panose="020B0503020204020204" pitchFamily="34" charset="-122"/>
                </a:rPr>
                <a:t>Boot</a:t>
              </a:r>
              <a:endParaRPr lang="en-US" altLang="zh-CN" sz="1200" b="1" kern="0">
                <a:solidFill>
                  <a:schemeClr val="tx1"/>
                </a:solidFill>
                <a:uFillTx/>
                <a:latin typeface="微软雅黑" panose="020B0503020204020204" pitchFamily="34" charset="-122"/>
                <a:ea typeface="微软雅黑" panose="020B0503020204020204" pitchFamily="34" charset="-122"/>
              </a:endParaRPr>
            </a:p>
          </p:txBody>
        </p:sp>
      </p:grpSp>
      <p:cxnSp>
        <p:nvCxnSpPr>
          <p:cNvPr id="19" name="直接连接符 18"/>
          <p:cNvCxnSpPr>
            <a:endCxn id="28" idx="2"/>
          </p:cNvCxnSpPr>
          <p:nvPr>
            <p:custDataLst>
              <p:tags r:id="rId22"/>
            </p:custDataLst>
          </p:nvPr>
        </p:nvCxnSpPr>
        <p:spPr>
          <a:xfrm flipV="1">
            <a:off x="7236460" y="2439670"/>
            <a:ext cx="354330" cy="203835"/>
          </a:xfrm>
          <a:prstGeom prst="line">
            <a:avLst/>
          </a:prstGeom>
          <a:ln w="38100">
            <a:solidFill>
              <a:srgbClr val="7030A0"/>
            </a:solidFill>
          </a:ln>
        </p:spPr>
        <p:style>
          <a:lnRef idx="1">
            <a:srgbClr val="1F74AD"/>
          </a:lnRef>
          <a:fillRef idx="0">
            <a:srgbClr val="1F74AD"/>
          </a:fillRef>
          <a:effectRef idx="0">
            <a:srgbClr val="1F74AD"/>
          </a:effectRef>
          <a:fontRef idx="minor">
            <a:srgbClr val="000000"/>
          </a:fontRef>
        </p:style>
      </p:cxnSp>
      <p:grpSp>
        <p:nvGrpSpPr>
          <p:cNvPr id="69" name="组合 68"/>
          <p:cNvGrpSpPr/>
          <p:nvPr/>
        </p:nvGrpSpPr>
        <p:grpSpPr>
          <a:xfrm rot="0">
            <a:off x="7590790" y="2211705"/>
            <a:ext cx="1365250" cy="460375"/>
            <a:chOff x="11921" y="4211"/>
            <a:chExt cx="2150" cy="725"/>
          </a:xfrm>
        </p:grpSpPr>
        <p:sp>
          <p:nvSpPr>
            <p:cNvPr id="26" name="圆角矩形 5"/>
            <p:cNvSpPr/>
            <p:nvPr>
              <p:custDataLst>
                <p:tags r:id="rId23"/>
              </p:custDataLst>
            </p:nvPr>
          </p:nvSpPr>
          <p:spPr>
            <a:xfrm>
              <a:off x="11928" y="4261"/>
              <a:ext cx="2138" cy="617"/>
            </a:xfrm>
            <a:prstGeom prst="roundRect">
              <a:avLst>
                <a:gd name="adj" fmla="val 50000"/>
              </a:avLst>
            </a:prstGeom>
            <a:solidFill>
              <a:sysClr val="window" lastClr="FFFFFF"/>
            </a:solidFill>
            <a:ln w="38100">
              <a:solidFill>
                <a:srgbClr val="DAC2ED"/>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60000"/>
            </a:bodyPr>
            <a:p>
              <a:pPr algn="r">
                <a:lnSpc>
                  <a:spcPct val="120000"/>
                </a:lnSpc>
              </a:pPr>
              <a:endParaRPr lang="zh-CN" altLang="en-US" sz="1500" b="1" kern="0" spc="300" dirty="0">
                <a:solidFill>
                  <a:srgbClr val="000000"/>
                </a:solidFill>
                <a:latin typeface="微软雅黑" panose="020B0503020204020204" pitchFamily="34" charset="-122"/>
                <a:ea typeface="微软雅黑" panose="020B0503020204020204" pitchFamily="34" charset="-122"/>
              </a:endParaRPr>
            </a:p>
          </p:txBody>
        </p:sp>
        <p:sp>
          <p:nvSpPr>
            <p:cNvPr id="28" name="椭圆 27"/>
            <p:cNvSpPr/>
            <p:nvPr>
              <p:custDataLst>
                <p:tags r:id="rId24"/>
              </p:custDataLst>
            </p:nvPr>
          </p:nvSpPr>
          <p:spPr>
            <a:xfrm>
              <a:off x="11921" y="4261"/>
              <a:ext cx="617" cy="617"/>
            </a:xfrm>
            <a:prstGeom prst="ellipse">
              <a:avLst/>
            </a:prstGeom>
            <a:solidFill>
              <a:sysClr val="window" lastClr="FFFFFF"/>
            </a:solidFill>
            <a:ln w="38100">
              <a:solidFill>
                <a:srgbClr val="B889DC"/>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80000"/>
            </a:bodyPr>
            <a:p>
              <a:pPr algn="ctr"/>
              <a:endParaRPr lang="zh-CN" altLang="en-US" sz="135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40" name="文本框 39"/>
            <p:cNvSpPr txBox="1"/>
            <p:nvPr/>
          </p:nvSpPr>
          <p:spPr>
            <a:xfrm>
              <a:off x="12493" y="4211"/>
              <a:ext cx="1578" cy="725"/>
            </a:xfrm>
            <a:prstGeom prst="rect">
              <a:avLst/>
            </a:prstGeom>
            <a:noFill/>
          </p:spPr>
          <p:txBody>
            <a:bodyPr wrap="square" rtlCol="0">
              <a:spAutoFit/>
            </a:bodyPr>
            <a:p>
              <a:r>
                <a:rPr lang="en-US" altLang="zh-CN" sz="1200" b="1">
                  <a:latin typeface="微软雅黑" panose="020B0503020204020204" pitchFamily="34" charset="-122"/>
                  <a:ea typeface="微软雅黑" panose="020B0503020204020204" pitchFamily="34" charset="-122"/>
                </a:rPr>
                <a:t>My Batis Plus</a:t>
              </a:r>
              <a:endParaRPr lang="en-US" altLang="zh-CN" sz="1200" b="1">
                <a:latin typeface="微软雅黑" panose="020B0503020204020204" pitchFamily="34" charset="-122"/>
                <a:ea typeface="微软雅黑" panose="020B0503020204020204" pitchFamily="34" charset="-122"/>
              </a:endParaRPr>
            </a:p>
          </p:txBody>
        </p:sp>
      </p:grpSp>
      <p:pic>
        <p:nvPicPr>
          <p:cNvPr id="30" name="图片 29" descr="32313534303433353b32313534303431343bb5e7c4d4"/>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372225" y="2421255"/>
            <a:ext cx="966470" cy="966470"/>
          </a:xfrm>
          <a:prstGeom prst="rect">
            <a:avLst/>
          </a:prstGeom>
        </p:spPr>
      </p:pic>
      <p:cxnSp>
        <p:nvCxnSpPr>
          <p:cNvPr id="89" name="直接连接符 88"/>
          <p:cNvCxnSpPr/>
          <p:nvPr>
            <p:custDataLst>
              <p:tags r:id="rId27"/>
            </p:custDataLst>
          </p:nvPr>
        </p:nvCxnSpPr>
        <p:spPr>
          <a:xfrm flipV="1">
            <a:off x="6083935" y="3249930"/>
            <a:ext cx="315595" cy="251460"/>
          </a:xfrm>
          <a:prstGeom prst="line">
            <a:avLst/>
          </a:prstGeom>
          <a:ln w="38100">
            <a:solidFill>
              <a:schemeClr val="accent2">
                <a:lumMod val="75000"/>
              </a:schemeClr>
            </a:solidFill>
          </a:ln>
        </p:spPr>
        <p:style>
          <a:lnRef idx="1">
            <a:srgbClr val="1F74AD"/>
          </a:lnRef>
          <a:fillRef idx="0">
            <a:srgbClr val="1F74AD"/>
          </a:fillRef>
          <a:effectRef idx="0">
            <a:srgbClr val="1F74AD"/>
          </a:effectRef>
          <a:fontRef idx="minor">
            <a:srgbClr val="000000"/>
          </a:fontRef>
        </p:style>
      </p:cxnSp>
      <p:sp>
        <p:nvSpPr>
          <p:cNvPr id="85" name="圆角矩形 5"/>
          <p:cNvSpPr/>
          <p:nvPr>
            <p:custDataLst>
              <p:tags r:id="rId28"/>
            </p:custDataLst>
          </p:nvPr>
        </p:nvSpPr>
        <p:spPr>
          <a:xfrm>
            <a:off x="5316855" y="3501390"/>
            <a:ext cx="1357630" cy="391795"/>
          </a:xfrm>
          <a:prstGeom prst="roundRect">
            <a:avLst>
              <a:gd name="adj" fmla="val 50000"/>
            </a:avLst>
          </a:prstGeom>
          <a:solidFill>
            <a:sysClr val="window" lastClr="FFFFFF"/>
          </a:solidFill>
          <a:ln w="38100">
            <a:solidFill>
              <a:schemeClr val="accent2">
                <a:lumMod val="60000"/>
                <a:lumOff val="40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60000"/>
          </a:bodyPr>
          <a:p>
            <a:pPr algn="r">
              <a:lnSpc>
                <a:spcPct val="120000"/>
              </a:lnSpc>
            </a:pPr>
            <a:endParaRPr lang="zh-CN" altLang="en-US" sz="1500" b="1" kern="0" spc="300" dirty="0">
              <a:solidFill>
                <a:srgbClr val="000000"/>
              </a:solidFill>
              <a:latin typeface="微软雅黑" panose="020B0503020204020204" pitchFamily="34" charset="-122"/>
              <a:ea typeface="微软雅黑" panose="020B0503020204020204" pitchFamily="34" charset="-122"/>
            </a:endParaRPr>
          </a:p>
        </p:txBody>
      </p:sp>
      <p:sp>
        <p:nvSpPr>
          <p:cNvPr id="86" name="椭圆 85"/>
          <p:cNvSpPr/>
          <p:nvPr>
            <p:custDataLst>
              <p:tags r:id="rId29"/>
            </p:custDataLst>
          </p:nvPr>
        </p:nvSpPr>
        <p:spPr>
          <a:xfrm>
            <a:off x="6282690" y="3503930"/>
            <a:ext cx="391795" cy="391795"/>
          </a:xfrm>
          <a:prstGeom prst="ellipse">
            <a:avLst/>
          </a:prstGeom>
          <a:solidFill>
            <a:sysClr val="window" lastClr="FFFFFF"/>
          </a:solidFill>
          <a:ln w="38100">
            <a:solidFill>
              <a:srgbClr val="EB6D19"/>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80000"/>
          </a:bodyPr>
          <a:p>
            <a:pPr algn="ctr"/>
            <a:endParaRPr lang="zh-CN" altLang="en-US" sz="135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88" name="文本框 87"/>
          <p:cNvSpPr txBox="1"/>
          <p:nvPr/>
        </p:nvSpPr>
        <p:spPr>
          <a:xfrm>
            <a:off x="5290185" y="3561715"/>
            <a:ext cx="1109345" cy="275590"/>
          </a:xfrm>
          <a:prstGeom prst="rect">
            <a:avLst/>
          </a:prstGeom>
          <a:noFill/>
        </p:spPr>
        <p:txBody>
          <a:bodyPr wrap="square" rtlCol="0">
            <a:spAutoFit/>
          </a:bodyPr>
          <a:p>
            <a:r>
              <a:rPr lang="en-US" altLang="zh-CN" sz="1200" b="1">
                <a:latin typeface="微软雅黑" panose="020B0503020204020204" pitchFamily="34" charset="-122"/>
                <a:ea typeface="微软雅黑" panose="020B0503020204020204" pitchFamily="34" charset="-122"/>
              </a:rPr>
              <a:t>WebS</a:t>
            </a:r>
            <a:r>
              <a:rPr lang="en-US" altLang="zh-CN" sz="1200" b="1">
                <a:latin typeface="微软雅黑" panose="020B0503020204020204" pitchFamily="34" charset="-122"/>
                <a:ea typeface="微软雅黑" panose="020B0503020204020204" pitchFamily="34" charset="-122"/>
              </a:rPr>
              <a:t>ocket</a:t>
            </a:r>
            <a:endParaRPr lang="en-US" altLang="zh-CN" sz="1200" b="1">
              <a:latin typeface="微软雅黑" panose="020B0503020204020204" pitchFamily="34" charset="-122"/>
              <a:ea typeface="微软雅黑" panose="020B0503020204020204" pitchFamily="34" charset="-122"/>
            </a:endParaRPr>
          </a:p>
        </p:txBody>
      </p:sp>
      <p:pic>
        <p:nvPicPr>
          <p:cNvPr id="10" name="图片 9" descr="websocket(1)"/>
          <p:cNvPicPr>
            <a:picLocks noChangeAspect="1"/>
          </p:cNvPicPr>
          <p:nvPr/>
        </p:nvPicPr>
        <p:blipFill>
          <a:blip r:embed="rId30"/>
          <a:srcRect l="19594" r="32551" b="44019"/>
          <a:stretch>
            <a:fillRect/>
          </a:stretch>
        </p:blipFill>
        <p:spPr>
          <a:xfrm>
            <a:off x="6282690" y="3495040"/>
            <a:ext cx="371475" cy="342265"/>
          </a:xfrm>
          <a:prstGeom prst="roundRect">
            <a:avLst/>
          </a:prstGeom>
        </p:spPr>
      </p:pic>
      <p:pic>
        <p:nvPicPr>
          <p:cNvPr id="2" name="图片 1" descr="mybaticsPlus"/>
          <p:cNvPicPr>
            <a:picLocks noChangeAspect="1"/>
          </p:cNvPicPr>
          <p:nvPr/>
        </p:nvPicPr>
        <p:blipFill>
          <a:blip r:embed="rId31"/>
          <a:stretch>
            <a:fillRect/>
          </a:stretch>
        </p:blipFill>
        <p:spPr>
          <a:xfrm>
            <a:off x="7668260" y="2284095"/>
            <a:ext cx="248285" cy="277495"/>
          </a:xfrm>
          <a:prstGeom prst="rect">
            <a:avLst/>
          </a:prstGeom>
        </p:spPr>
      </p:pic>
      <p:pic>
        <p:nvPicPr>
          <p:cNvPr id="3" name="图片 2" descr="u"/>
          <p:cNvPicPr>
            <a:picLocks noChangeAspect="1"/>
          </p:cNvPicPr>
          <p:nvPr/>
        </p:nvPicPr>
        <p:blipFill>
          <a:blip r:embed="rId32"/>
          <a:stretch>
            <a:fillRect/>
          </a:stretch>
        </p:blipFill>
        <p:spPr>
          <a:xfrm>
            <a:off x="1675765" y="3258820"/>
            <a:ext cx="1383030" cy="753110"/>
          </a:xfrm>
          <a:prstGeom prst="rect">
            <a:avLst/>
          </a:prstGeom>
        </p:spPr>
      </p:pic>
      <p:sp>
        <p:nvSpPr>
          <p:cNvPr id="4" name="文本框 3"/>
          <p:cNvSpPr txBox="1"/>
          <p:nvPr/>
        </p:nvSpPr>
        <p:spPr>
          <a:xfrm>
            <a:off x="451485" y="3473450"/>
            <a:ext cx="1325880" cy="368300"/>
          </a:xfrm>
          <a:prstGeom prst="rect">
            <a:avLst/>
          </a:prstGeom>
          <a:noFill/>
        </p:spPr>
        <p:txBody>
          <a:bodyPr wrap="none" rtlCol="0" anchor="t">
            <a:spAutoFit/>
          </a:bodyPr>
          <a:p>
            <a:r>
              <a:rPr lang="zh-CN" altLang="en-US">
                <a:latin typeface="微软雅黑" panose="020B0503020204020204" pitchFamily="34" charset="-122"/>
                <a:ea typeface="微软雅黑" panose="020B0503020204020204" pitchFamily="34" charset="-122"/>
              </a:rPr>
              <a:t>核心框架：</a:t>
            </a:r>
            <a:endParaRPr lang="zh-CN" altLang="en-US">
              <a:latin typeface="微软雅黑" panose="020B0503020204020204" pitchFamily="34" charset="-122"/>
              <a:ea typeface="微软雅黑" panose="020B0503020204020204" pitchFamily="34" charset="-122"/>
            </a:endParaRPr>
          </a:p>
        </p:txBody>
      </p:sp>
      <p:pic>
        <p:nvPicPr>
          <p:cNvPr id="6" name="图片 5" descr="SeeTaas"/>
          <p:cNvPicPr>
            <a:picLocks noChangeAspect="1"/>
          </p:cNvPicPr>
          <p:nvPr/>
        </p:nvPicPr>
        <p:blipFill>
          <a:blip r:embed="rId33"/>
          <a:stretch>
            <a:fillRect/>
          </a:stretch>
        </p:blipFill>
        <p:spPr>
          <a:xfrm>
            <a:off x="1818640" y="4587875"/>
            <a:ext cx="2242185" cy="368300"/>
          </a:xfrm>
          <a:prstGeom prst="rect">
            <a:avLst/>
          </a:prstGeom>
          <a:solidFill>
            <a:schemeClr val="accent5"/>
          </a:solidFill>
          <a:ln>
            <a:noFill/>
          </a:ln>
        </p:spPr>
      </p:pic>
      <p:sp>
        <p:nvSpPr>
          <p:cNvPr id="25" name="文本框 24"/>
          <p:cNvSpPr txBox="1"/>
          <p:nvPr/>
        </p:nvSpPr>
        <p:spPr>
          <a:xfrm>
            <a:off x="467360" y="4587875"/>
            <a:ext cx="1325880" cy="368300"/>
          </a:xfrm>
          <a:prstGeom prst="rect">
            <a:avLst/>
          </a:prstGeom>
          <a:noFill/>
        </p:spPr>
        <p:txBody>
          <a:bodyPr wrap="none" rtlCol="0">
            <a:spAutoFit/>
          </a:bodyPr>
          <a:p>
            <a:r>
              <a:rPr lang="zh-CN" altLang="en-US">
                <a:latin typeface="微软雅黑" panose="020B0503020204020204" pitchFamily="34" charset="-122"/>
                <a:ea typeface="微软雅黑" panose="020B0503020204020204" pitchFamily="34" charset="-122"/>
              </a:rPr>
              <a:t>训练平台：</a:t>
            </a: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strVal val="#ppt_w*0.70"/>
                                          </p:val>
                                        </p:tav>
                                        <p:tav tm="100000">
                                          <p:val>
                                            <p:strVal val="#ppt_w"/>
                                          </p:val>
                                        </p:tav>
                                      </p:tavLst>
                                    </p:anim>
                                    <p:anim calcmode="lin" valueType="num">
                                      <p:cBhvr>
                                        <p:cTn id="8" dur="1000" fill="hold"/>
                                        <p:tgtEl>
                                          <p:spTgt spid="36"/>
                                        </p:tgtEl>
                                        <p:attrNameLst>
                                          <p:attrName>ppt_h</p:attrName>
                                        </p:attrNameLst>
                                      </p:cBhvr>
                                      <p:tavLst>
                                        <p:tav tm="0">
                                          <p:val>
                                            <p:strVal val="#ppt_h"/>
                                          </p:val>
                                        </p:tav>
                                        <p:tav tm="100000">
                                          <p:val>
                                            <p:strVal val="#ppt_h"/>
                                          </p:val>
                                        </p:tav>
                                      </p:tavLst>
                                    </p:anim>
                                    <p:animEffect transition="in" filter="fade">
                                      <p:cBhvr>
                                        <p:cTn id="9" dur="1000"/>
                                        <p:tgtEl>
                                          <p:spTgt spid="36"/>
                                        </p:tgtEl>
                                      </p:cBhvr>
                                    </p:animEffect>
                                  </p:childTnLst>
                                </p:cTn>
                              </p:par>
                              <p:par>
                                <p:cTn id="10" presetID="55"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1000" fill="hold"/>
                                        <p:tgtEl>
                                          <p:spTgt spid="48"/>
                                        </p:tgtEl>
                                        <p:attrNameLst>
                                          <p:attrName>ppt_w</p:attrName>
                                        </p:attrNameLst>
                                      </p:cBhvr>
                                      <p:tavLst>
                                        <p:tav tm="0">
                                          <p:val>
                                            <p:strVal val="#ppt_w*0.70"/>
                                          </p:val>
                                        </p:tav>
                                        <p:tav tm="100000">
                                          <p:val>
                                            <p:strVal val="#ppt_w"/>
                                          </p:val>
                                        </p:tav>
                                      </p:tavLst>
                                    </p:anim>
                                    <p:anim calcmode="lin" valueType="num">
                                      <p:cBhvr>
                                        <p:cTn id="13" dur="1000" fill="hold"/>
                                        <p:tgtEl>
                                          <p:spTgt spid="48"/>
                                        </p:tgtEl>
                                        <p:attrNameLst>
                                          <p:attrName>ppt_h</p:attrName>
                                        </p:attrNameLst>
                                      </p:cBhvr>
                                      <p:tavLst>
                                        <p:tav tm="0">
                                          <p:val>
                                            <p:strVal val="#ppt_h"/>
                                          </p:val>
                                        </p:tav>
                                        <p:tav tm="100000">
                                          <p:val>
                                            <p:strVal val="#ppt_h"/>
                                          </p:val>
                                        </p:tav>
                                      </p:tavLst>
                                    </p:anim>
                                    <p:animEffect transition="in" filter="fade">
                                      <p:cBhvr>
                                        <p:cTn id="14" dur="1000"/>
                                        <p:tgtEl>
                                          <p:spTgt spid="48"/>
                                        </p:tgtEl>
                                      </p:cBhvr>
                                    </p:animEffect>
                                  </p:childTnLst>
                                </p:cTn>
                              </p:par>
                              <p:par>
                                <p:cTn id="15" presetID="55"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1000" fill="hold"/>
                                        <p:tgtEl>
                                          <p:spTgt spid="65"/>
                                        </p:tgtEl>
                                        <p:attrNameLst>
                                          <p:attrName>ppt_w</p:attrName>
                                        </p:attrNameLst>
                                      </p:cBhvr>
                                      <p:tavLst>
                                        <p:tav tm="0">
                                          <p:val>
                                            <p:strVal val="#ppt_w*0.70"/>
                                          </p:val>
                                        </p:tav>
                                        <p:tav tm="100000">
                                          <p:val>
                                            <p:strVal val="#ppt_w"/>
                                          </p:val>
                                        </p:tav>
                                      </p:tavLst>
                                    </p:anim>
                                    <p:anim calcmode="lin" valueType="num">
                                      <p:cBhvr>
                                        <p:cTn id="18" dur="1000" fill="hold"/>
                                        <p:tgtEl>
                                          <p:spTgt spid="65"/>
                                        </p:tgtEl>
                                        <p:attrNameLst>
                                          <p:attrName>ppt_h</p:attrName>
                                        </p:attrNameLst>
                                      </p:cBhvr>
                                      <p:tavLst>
                                        <p:tav tm="0">
                                          <p:val>
                                            <p:strVal val="#ppt_h"/>
                                          </p:val>
                                        </p:tav>
                                        <p:tav tm="100000">
                                          <p:val>
                                            <p:strVal val="#ppt_h"/>
                                          </p:val>
                                        </p:tav>
                                      </p:tavLst>
                                    </p:anim>
                                    <p:animEffect transition="in" filter="fade">
                                      <p:cBhvr>
                                        <p:cTn id="19" dur="1000"/>
                                        <p:tgtEl>
                                          <p:spTgt spid="65"/>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1000" fill="hold"/>
                                        <p:tgtEl>
                                          <p:spTgt spid="45"/>
                                        </p:tgtEl>
                                        <p:attrNameLst>
                                          <p:attrName>ppt_w</p:attrName>
                                        </p:attrNameLst>
                                      </p:cBhvr>
                                      <p:tavLst>
                                        <p:tav tm="0">
                                          <p:val>
                                            <p:strVal val="#ppt_w*0.70"/>
                                          </p:val>
                                        </p:tav>
                                        <p:tav tm="100000">
                                          <p:val>
                                            <p:strVal val="#ppt_w"/>
                                          </p:val>
                                        </p:tav>
                                      </p:tavLst>
                                    </p:anim>
                                    <p:anim calcmode="lin" valueType="num">
                                      <p:cBhvr>
                                        <p:cTn id="23" dur="1000" fill="hold"/>
                                        <p:tgtEl>
                                          <p:spTgt spid="45"/>
                                        </p:tgtEl>
                                        <p:attrNameLst>
                                          <p:attrName>ppt_h</p:attrName>
                                        </p:attrNameLst>
                                      </p:cBhvr>
                                      <p:tavLst>
                                        <p:tav tm="0">
                                          <p:val>
                                            <p:strVal val="#ppt_h"/>
                                          </p:val>
                                        </p:tav>
                                        <p:tav tm="100000">
                                          <p:val>
                                            <p:strVal val="#ppt_h"/>
                                          </p:val>
                                        </p:tav>
                                      </p:tavLst>
                                    </p:anim>
                                    <p:animEffect transition="in" filter="fade">
                                      <p:cBhvr>
                                        <p:cTn id="24" dur="1000"/>
                                        <p:tgtEl>
                                          <p:spTgt spid="45"/>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p:cTn id="27" dur="1000" fill="hold"/>
                                        <p:tgtEl>
                                          <p:spTgt spid="46"/>
                                        </p:tgtEl>
                                        <p:attrNameLst>
                                          <p:attrName>ppt_w</p:attrName>
                                        </p:attrNameLst>
                                      </p:cBhvr>
                                      <p:tavLst>
                                        <p:tav tm="0">
                                          <p:val>
                                            <p:strVal val="#ppt_w*0.70"/>
                                          </p:val>
                                        </p:tav>
                                        <p:tav tm="100000">
                                          <p:val>
                                            <p:strVal val="#ppt_w"/>
                                          </p:val>
                                        </p:tav>
                                      </p:tavLst>
                                    </p:anim>
                                    <p:anim calcmode="lin" valueType="num">
                                      <p:cBhvr>
                                        <p:cTn id="28" dur="1000" fill="hold"/>
                                        <p:tgtEl>
                                          <p:spTgt spid="46"/>
                                        </p:tgtEl>
                                        <p:attrNameLst>
                                          <p:attrName>ppt_h</p:attrName>
                                        </p:attrNameLst>
                                      </p:cBhvr>
                                      <p:tavLst>
                                        <p:tav tm="0">
                                          <p:val>
                                            <p:strVal val="#ppt_h"/>
                                          </p:val>
                                        </p:tav>
                                        <p:tav tm="100000">
                                          <p:val>
                                            <p:strVal val="#ppt_h"/>
                                          </p:val>
                                        </p:tav>
                                      </p:tavLst>
                                    </p:anim>
                                    <p:animEffect transition="in" filter="fade">
                                      <p:cBhvr>
                                        <p:cTn id="29" dur="1000"/>
                                        <p:tgtEl>
                                          <p:spTgt spid="46"/>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p:cTn id="32" dur="1000" fill="hold"/>
                                        <p:tgtEl>
                                          <p:spTgt spid="62"/>
                                        </p:tgtEl>
                                        <p:attrNameLst>
                                          <p:attrName>ppt_w</p:attrName>
                                        </p:attrNameLst>
                                      </p:cBhvr>
                                      <p:tavLst>
                                        <p:tav tm="0">
                                          <p:val>
                                            <p:strVal val="#ppt_w*0.70"/>
                                          </p:val>
                                        </p:tav>
                                        <p:tav tm="100000">
                                          <p:val>
                                            <p:strVal val="#ppt_w"/>
                                          </p:val>
                                        </p:tav>
                                      </p:tavLst>
                                    </p:anim>
                                    <p:anim calcmode="lin" valueType="num">
                                      <p:cBhvr>
                                        <p:cTn id="33" dur="1000" fill="hold"/>
                                        <p:tgtEl>
                                          <p:spTgt spid="62"/>
                                        </p:tgtEl>
                                        <p:attrNameLst>
                                          <p:attrName>ppt_h</p:attrName>
                                        </p:attrNameLst>
                                      </p:cBhvr>
                                      <p:tavLst>
                                        <p:tav tm="0">
                                          <p:val>
                                            <p:strVal val="#ppt_h"/>
                                          </p:val>
                                        </p:tav>
                                        <p:tav tm="100000">
                                          <p:val>
                                            <p:strVal val="#ppt_h"/>
                                          </p:val>
                                        </p:tav>
                                      </p:tavLst>
                                    </p:anim>
                                    <p:animEffect transition="in" filter="fade">
                                      <p:cBhvr>
                                        <p:cTn id="34" dur="1000"/>
                                        <p:tgtEl>
                                          <p:spTgt spid="62"/>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1000" fill="hold"/>
                                        <p:tgtEl>
                                          <p:spTgt spid="63"/>
                                        </p:tgtEl>
                                        <p:attrNameLst>
                                          <p:attrName>ppt_w</p:attrName>
                                        </p:attrNameLst>
                                      </p:cBhvr>
                                      <p:tavLst>
                                        <p:tav tm="0">
                                          <p:val>
                                            <p:strVal val="#ppt_w*0.70"/>
                                          </p:val>
                                        </p:tav>
                                        <p:tav tm="100000">
                                          <p:val>
                                            <p:strVal val="#ppt_w"/>
                                          </p:val>
                                        </p:tav>
                                      </p:tavLst>
                                    </p:anim>
                                    <p:anim calcmode="lin" valueType="num">
                                      <p:cBhvr>
                                        <p:cTn id="38" dur="1000" fill="hold"/>
                                        <p:tgtEl>
                                          <p:spTgt spid="63"/>
                                        </p:tgtEl>
                                        <p:attrNameLst>
                                          <p:attrName>ppt_h</p:attrName>
                                        </p:attrNameLst>
                                      </p:cBhvr>
                                      <p:tavLst>
                                        <p:tav tm="0">
                                          <p:val>
                                            <p:strVal val="#ppt_h"/>
                                          </p:val>
                                        </p:tav>
                                        <p:tav tm="100000">
                                          <p:val>
                                            <p:strVal val="#ppt_h"/>
                                          </p:val>
                                        </p:tav>
                                      </p:tavLst>
                                    </p:anim>
                                    <p:animEffect transition="in" filter="fade">
                                      <p:cBhvr>
                                        <p:cTn id="39" dur="1000"/>
                                        <p:tgtEl>
                                          <p:spTgt spid="63"/>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1000" fill="hold"/>
                                        <p:tgtEl>
                                          <p:spTgt spid="34"/>
                                        </p:tgtEl>
                                        <p:attrNameLst>
                                          <p:attrName>ppt_w</p:attrName>
                                        </p:attrNameLst>
                                      </p:cBhvr>
                                      <p:tavLst>
                                        <p:tav tm="0">
                                          <p:val>
                                            <p:strVal val="#ppt_w*0.70"/>
                                          </p:val>
                                        </p:tav>
                                        <p:tav tm="100000">
                                          <p:val>
                                            <p:strVal val="#ppt_w"/>
                                          </p:val>
                                        </p:tav>
                                      </p:tavLst>
                                    </p:anim>
                                    <p:anim calcmode="lin" valueType="num">
                                      <p:cBhvr>
                                        <p:cTn id="43" dur="1000" fill="hold"/>
                                        <p:tgtEl>
                                          <p:spTgt spid="34"/>
                                        </p:tgtEl>
                                        <p:attrNameLst>
                                          <p:attrName>ppt_h</p:attrName>
                                        </p:attrNameLst>
                                      </p:cBhvr>
                                      <p:tavLst>
                                        <p:tav tm="0">
                                          <p:val>
                                            <p:strVal val="#ppt_h"/>
                                          </p:val>
                                        </p:tav>
                                        <p:tav tm="100000">
                                          <p:val>
                                            <p:strVal val="#ppt_h"/>
                                          </p:val>
                                        </p:tav>
                                      </p:tavLst>
                                    </p:anim>
                                    <p:animEffect transition="in" filter="fade">
                                      <p:cBhvr>
                                        <p:cTn id="44" dur="1000"/>
                                        <p:tgtEl>
                                          <p:spTgt spid="34"/>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1000" fill="hold"/>
                                        <p:tgtEl>
                                          <p:spTgt spid="37"/>
                                        </p:tgtEl>
                                        <p:attrNameLst>
                                          <p:attrName>ppt_w</p:attrName>
                                        </p:attrNameLst>
                                      </p:cBhvr>
                                      <p:tavLst>
                                        <p:tav tm="0">
                                          <p:val>
                                            <p:strVal val="#ppt_w*0.70"/>
                                          </p:val>
                                        </p:tav>
                                        <p:tav tm="100000">
                                          <p:val>
                                            <p:strVal val="#ppt_w"/>
                                          </p:val>
                                        </p:tav>
                                      </p:tavLst>
                                    </p:anim>
                                    <p:anim calcmode="lin" valueType="num">
                                      <p:cBhvr>
                                        <p:cTn id="48" dur="1000" fill="hold"/>
                                        <p:tgtEl>
                                          <p:spTgt spid="37"/>
                                        </p:tgtEl>
                                        <p:attrNameLst>
                                          <p:attrName>ppt_h</p:attrName>
                                        </p:attrNameLst>
                                      </p:cBhvr>
                                      <p:tavLst>
                                        <p:tav tm="0">
                                          <p:val>
                                            <p:strVal val="#ppt_h"/>
                                          </p:val>
                                        </p:tav>
                                        <p:tav tm="100000">
                                          <p:val>
                                            <p:strVal val="#ppt_h"/>
                                          </p:val>
                                        </p:tav>
                                      </p:tavLst>
                                    </p:anim>
                                    <p:animEffect transition="in" filter="fade">
                                      <p:cBhvr>
                                        <p:cTn id="49" dur="1000"/>
                                        <p:tgtEl>
                                          <p:spTgt spid="37"/>
                                        </p:tgtEl>
                                      </p:cBhvr>
                                    </p:animEffect>
                                  </p:childTnLst>
                                </p:cTn>
                              </p:par>
                              <p:par>
                                <p:cTn id="50" presetID="55"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1000" fill="hold"/>
                                        <p:tgtEl>
                                          <p:spTgt spid="12"/>
                                        </p:tgtEl>
                                        <p:attrNameLst>
                                          <p:attrName>ppt_w</p:attrName>
                                        </p:attrNameLst>
                                      </p:cBhvr>
                                      <p:tavLst>
                                        <p:tav tm="0">
                                          <p:val>
                                            <p:strVal val="#ppt_w*0.70"/>
                                          </p:val>
                                        </p:tav>
                                        <p:tav tm="100000">
                                          <p:val>
                                            <p:strVal val="#ppt_w"/>
                                          </p:val>
                                        </p:tav>
                                      </p:tavLst>
                                    </p:anim>
                                    <p:anim calcmode="lin" valueType="num">
                                      <p:cBhvr>
                                        <p:cTn id="53" dur="1000" fill="hold"/>
                                        <p:tgtEl>
                                          <p:spTgt spid="12"/>
                                        </p:tgtEl>
                                        <p:attrNameLst>
                                          <p:attrName>ppt_h</p:attrName>
                                        </p:attrNameLst>
                                      </p:cBhvr>
                                      <p:tavLst>
                                        <p:tav tm="0">
                                          <p:val>
                                            <p:strVal val="#ppt_h"/>
                                          </p:val>
                                        </p:tav>
                                        <p:tav tm="100000">
                                          <p:val>
                                            <p:strVal val="#ppt_h"/>
                                          </p:val>
                                        </p:tav>
                                      </p:tavLst>
                                    </p:anim>
                                    <p:animEffect transition="in" filter="fade">
                                      <p:cBhvr>
                                        <p:cTn id="54" dur="1000"/>
                                        <p:tgtEl>
                                          <p:spTgt spid="12"/>
                                        </p:tgtEl>
                                      </p:cBhvr>
                                    </p:animEffect>
                                  </p:childTnLst>
                                </p:cTn>
                              </p:par>
                              <p:par>
                                <p:cTn id="55" presetID="55"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1000" fill="hold"/>
                                        <p:tgtEl>
                                          <p:spTgt spid="15"/>
                                        </p:tgtEl>
                                        <p:attrNameLst>
                                          <p:attrName>ppt_w</p:attrName>
                                        </p:attrNameLst>
                                      </p:cBhvr>
                                      <p:tavLst>
                                        <p:tav tm="0">
                                          <p:val>
                                            <p:strVal val="#ppt_w*0.70"/>
                                          </p:val>
                                        </p:tav>
                                        <p:tav tm="100000">
                                          <p:val>
                                            <p:strVal val="#ppt_w"/>
                                          </p:val>
                                        </p:tav>
                                      </p:tavLst>
                                    </p:anim>
                                    <p:anim calcmode="lin" valueType="num">
                                      <p:cBhvr>
                                        <p:cTn id="58" dur="1000" fill="hold"/>
                                        <p:tgtEl>
                                          <p:spTgt spid="15"/>
                                        </p:tgtEl>
                                        <p:attrNameLst>
                                          <p:attrName>ppt_h</p:attrName>
                                        </p:attrNameLst>
                                      </p:cBhvr>
                                      <p:tavLst>
                                        <p:tav tm="0">
                                          <p:val>
                                            <p:strVal val="#ppt_h"/>
                                          </p:val>
                                        </p:tav>
                                        <p:tav tm="100000">
                                          <p:val>
                                            <p:strVal val="#ppt_h"/>
                                          </p:val>
                                        </p:tav>
                                      </p:tavLst>
                                    </p:anim>
                                    <p:animEffect transition="in" filter="fade">
                                      <p:cBhvr>
                                        <p:cTn id="59" dur="1000"/>
                                        <p:tgtEl>
                                          <p:spTgt spid="15"/>
                                        </p:tgtEl>
                                      </p:cBhvr>
                                    </p:animEffect>
                                  </p:childTnLst>
                                </p:cTn>
                              </p:par>
                              <p:par>
                                <p:cTn id="60" presetID="55"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1000" fill="hold"/>
                                        <p:tgtEl>
                                          <p:spTgt spid="17"/>
                                        </p:tgtEl>
                                        <p:attrNameLst>
                                          <p:attrName>ppt_w</p:attrName>
                                        </p:attrNameLst>
                                      </p:cBhvr>
                                      <p:tavLst>
                                        <p:tav tm="0">
                                          <p:val>
                                            <p:strVal val="#ppt_w*0.70"/>
                                          </p:val>
                                        </p:tav>
                                        <p:tav tm="100000">
                                          <p:val>
                                            <p:strVal val="#ppt_w"/>
                                          </p:val>
                                        </p:tav>
                                      </p:tavLst>
                                    </p:anim>
                                    <p:anim calcmode="lin" valueType="num">
                                      <p:cBhvr>
                                        <p:cTn id="63" dur="1000" fill="hold"/>
                                        <p:tgtEl>
                                          <p:spTgt spid="17"/>
                                        </p:tgtEl>
                                        <p:attrNameLst>
                                          <p:attrName>ppt_h</p:attrName>
                                        </p:attrNameLst>
                                      </p:cBhvr>
                                      <p:tavLst>
                                        <p:tav tm="0">
                                          <p:val>
                                            <p:strVal val="#ppt_h"/>
                                          </p:val>
                                        </p:tav>
                                        <p:tav tm="100000">
                                          <p:val>
                                            <p:strVal val="#ppt_h"/>
                                          </p:val>
                                        </p:tav>
                                      </p:tavLst>
                                    </p:anim>
                                    <p:animEffect transition="in" filter="fade">
                                      <p:cBhvr>
                                        <p:cTn id="64" dur="10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55"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1000" fill="hold"/>
                                        <p:tgtEl>
                                          <p:spTgt spid="16"/>
                                        </p:tgtEl>
                                        <p:attrNameLst>
                                          <p:attrName>ppt_w</p:attrName>
                                        </p:attrNameLst>
                                      </p:cBhvr>
                                      <p:tavLst>
                                        <p:tav tm="0">
                                          <p:val>
                                            <p:strVal val="#ppt_w*0.70"/>
                                          </p:val>
                                        </p:tav>
                                        <p:tav tm="100000">
                                          <p:val>
                                            <p:strVal val="#ppt_w"/>
                                          </p:val>
                                        </p:tav>
                                      </p:tavLst>
                                    </p:anim>
                                    <p:anim calcmode="lin" valueType="num">
                                      <p:cBhvr>
                                        <p:cTn id="70" dur="1000" fill="hold"/>
                                        <p:tgtEl>
                                          <p:spTgt spid="16"/>
                                        </p:tgtEl>
                                        <p:attrNameLst>
                                          <p:attrName>ppt_h</p:attrName>
                                        </p:attrNameLst>
                                      </p:cBhvr>
                                      <p:tavLst>
                                        <p:tav tm="0">
                                          <p:val>
                                            <p:strVal val="#ppt_h"/>
                                          </p:val>
                                        </p:tav>
                                        <p:tav tm="100000">
                                          <p:val>
                                            <p:strVal val="#ppt_h"/>
                                          </p:val>
                                        </p:tav>
                                      </p:tavLst>
                                    </p:anim>
                                    <p:animEffect transition="in" filter="fade">
                                      <p:cBhvr>
                                        <p:cTn id="71" dur="1000"/>
                                        <p:tgtEl>
                                          <p:spTgt spid="16"/>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p:cTn id="74" dur="1000" fill="hold"/>
                                        <p:tgtEl>
                                          <p:spTgt spid="21"/>
                                        </p:tgtEl>
                                        <p:attrNameLst>
                                          <p:attrName>ppt_w</p:attrName>
                                        </p:attrNameLst>
                                      </p:cBhvr>
                                      <p:tavLst>
                                        <p:tav tm="0">
                                          <p:val>
                                            <p:strVal val="#ppt_w*0.70"/>
                                          </p:val>
                                        </p:tav>
                                        <p:tav tm="100000">
                                          <p:val>
                                            <p:strVal val="#ppt_w"/>
                                          </p:val>
                                        </p:tav>
                                      </p:tavLst>
                                    </p:anim>
                                    <p:anim calcmode="lin" valueType="num">
                                      <p:cBhvr>
                                        <p:cTn id="75" dur="1000" fill="hold"/>
                                        <p:tgtEl>
                                          <p:spTgt spid="21"/>
                                        </p:tgtEl>
                                        <p:attrNameLst>
                                          <p:attrName>ppt_h</p:attrName>
                                        </p:attrNameLst>
                                      </p:cBhvr>
                                      <p:tavLst>
                                        <p:tav tm="0">
                                          <p:val>
                                            <p:strVal val="#ppt_h"/>
                                          </p:val>
                                        </p:tav>
                                        <p:tav tm="100000">
                                          <p:val>
                                            <p:strVal val="#ppt_h"/>
                                          </p:val>
                                        </p:tav>
                                      </p:tavLst>
                                    </p:anim>
                                    <p:animEffect transition="in" filter="fade">
                                      <p:cBhvr>
                                        <p:cTn id="76" dur="1000"/>
                                        <p:tgtEl>
                                          <p:spTgt spid="21"/>
                                        </p:tgtEl>
                                      </p:cBhvr>
                                    </p:animEffect>
                                  </p:childTnLst>
                                </p:cTn>
                              </p:par>
                              <p:par>
                                <p:cTn id="77" presetID="55"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p:cTn id="79" dur="1000" fill="hold"/>
                                        <p:tgtEl>
                                          <p:spTgt spid="24"/>
                                        </p:tgtEl>
                                        <p:attrNameLst>
                                          <p:attrName>ppt_w</p:attrName>
                                        </p:attrNameLst>
                                      </p:cBhvr>
                                      <p:tavLst>
                                        <p:tav tm="0">
                                          <p:val>
                                            <p:strVal val="#ppt_w*0.70"/>
                                          </p:val>
                                        </p:tav>
                                        <p:tav tm="100000">
                                          <p:val>
                                            <p:strVal val="#ppt_w"/>
                                          </p:val>
                                        </p:tav>
                                      </p:tavLst>
                                    </p:anim>
                                    <p:anim calcmode="lin" valueType="num">
                                      <p:cBhvr>
                                        <p:cTn id="80" dur="1000" fill="hold"/>
                                        <p:tgtEl>
                                          <p:spTgt spid="24"/>
                                        </p:tgtEl>
                                        <p:attrNameLst>
                                          <p:attrName>ppt_h</p:attrName>
                                        </p:attrNameLst>
                                      </p:cBhvr>
                                      <p:tavLst>
                                        <p:tav tm="0">
                                          <p:val>
                                            <p:strVal val="#ppt_h"/>
                                          </p:val>
                                        </p:tav>
                                        <p:tav tm="100000">
                                          <p:val>
                                            <p:strVal val="#ppt_h"/>
                                          </p:val>
                                        </p:tav>
                                      </p:tavLst>
                                    </p:anim>
                                    <p:animEffect transition="in" filter="fade">
                                      <p:cBhvr>
                                        <p:cTn id="81" dur="1000"/>
                                        <p:tgtEl>
                                          <p:spTgt spid="24"/>
                                        </p:tgtEl>
                                      </p:cBhvr>
                                    </p:animEffect>
                                  </p:childTnLst>
                                </p:cTn>
                              </p:par>
                              <p:par>
                                <p:cTn id="82" presetID="55" presetClass="entr" presetSubtype="0"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 calcmode="lin" valueType="num">
                                      <p:cBhvr>
                                        <p:cTn id="84" dur="1000" fill="hold"/>
                                        <p:tgtEl>
                                          <p:spTgt spid="67"/>
                                        </p:tgtEl>
                                        <p:attrNameLst>
                                          <p:attrName>ppt_w</p:attrName>
                                        </p:attrNameLst>
                                      </p:cBhvr>
                                      <p:tavLst>
                                        <p:tav tm="0">
                                          <p:val>
                                            <p:strVal val="#ppt_w*0.70"/>
                                          </p:val>
                                        </p:tav>
                                        <p:tav tm="100000">
                                          <p:val>
                                            <p:strVal val="#ppt_w"/>
                                          </p:val>
                                        </p:tav>
                                      </p:tavLst>
                                    </p:anim>
                                    <p:anim calcmode="lin" valueType="num">
                                      <p:cBhvr>
                                        <p:cTn id="85" dur="1000" fill="hold"/>
                                        <p:tgtEl>
                                          <p:spTgt spid="67"/>
                                        </p:tgtEl>
                                        <p:attrNameLst>
                                          <p:attrName>ppt_h</p:attrName>
                                        </p:attrNameLst>
                                      </p:cBhvr>
                                      <p:tavLst>
                                        <p:tav tm="0">
                                          <p:val>
                                            <p:strVal val="#ppt_h"/>
                                          </p:val>
                                        </p:tav>
                                        <p:tav tm="100000">
                                          <p:val>
                                            <p:strVal val="#ppt_h"/>
                                          </p:val>
                                        </p:tav>
                                      </p:tavLst>
                                    </p:anim>
                                    <p:animEffect transition="in" filter="fade">
                                      <p:cBhvr>
                                        <p:cTn id="86" dur="1000"/>
                                        <p:tgtEl>
                                          <p:spTgt spid="67"/>
                                        </p:tgtEl>
                                      </p:cBhvr>
                                    </p:animEffect>
                                  </p:childTnLst>
                                </p:cTn>
                              </p:par>
                              <p:par>
                                <p:cTn id="87" presetID="55" presetClass="entr" presetSubtype="0" fill="hold"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p:cTn id="89" dur="1000" fill="hold"/>
                                        <p:tgtEl>
                                          <p:spTgt spid="19"/>
                                        </p:tgtEl>
                                        <p:attrNameLst>
                                          <p:attrName>ppt_w</p:attrName>
                                        </p:attrNameLst>
                                      </p:cBhvr>
                                      <p:tavLst>
                                        <p:tav tm="0">
                                          <p:val>
                                            <p:strVal val="#ppt_w*0.70"/>
                                          </p:val>
                                        </p:tav>
                                        <p:tav tm="100000">
                                          <p:val>
                                            <p:strVal val="#ppt_w"/>
                                          </p:val>
                                        </p:tav>
                                      </p:tavLst>
                                    </p:anim>
                                    <p:anim calcmode="lin" valueType="num">
                                      <p:cBhvr>
                                        <p:cTn id="90" dur="1000" fill="hold"/>
                                        <p:tgtEl>
                                          <p:spTgt spid="19"/>
                                        </p:tgtEl>
                                        <p:attrNameLst>
                                          <p:attrName>ppt_h</p:attrName>
                                        </p:attrNameLst>
                                      </p:cBhvr>
                                      <p:tavLst>
                                        <p:tav tm="0">
                                          <p:val>
                                            <p:strVal val="#ppt_h"/>
                                          </p:val>
                                        </p:tav>
                                        <p:tav tm="100000">
                                          <p:val>
                                            <p:strVal val="#ppt_h"/>
                                          </p:val>
                                        </p:tav>
                                      </p:tavLst>
                                    </p:anim>
                                    <p:animEffect transition="in" filter="fade">
                                      <p:cBhvr>
                                        <p:cTn id="91" dur="1000"/>
                                        <p:tgtEl>
                                          <p:spTgt spid="19"/>
                                        </p:tgtEl>
                                      </p:cBhvr>
                                    </p:animEffect>
                                  </p:childTnLst>
                                </p:cTn>
                              </p:par>
                              <p:par>
                                <p:cTn id="92" presetID="55" presetClass="entr" presetSubtype="0" fill="hold" nodeType="withEffect">
                                  <p:stCondLst>
                                    <p:cond delay="0"/>
                                  </p:stCondLst>
                                  <p:childTnLst>
                                    <p:set>
                                      <p:cBhvr>
                                        <p:cTn id="93" dur="1" fill="hold">
                                          <p:stCondLst>
                                            <p:cond delay="0"/>
                                          </p:stCondLst>
                                        </p:cTn>
                                        <p:tgtEl>
                                          <p:spTgt spid="69"/>
                                        </p:tgtEl>
                                        <p:attrNameLst>
                                          <p:attrName>style.visibility</p:attrName>
                                        </p:attrNameLst>
                                      </p:cBhvr>
                                      <p:to>
                                        <p:strVal val="visible"/>
                                      </p:to>
                                    </p:set>
                                    <p:anim calcmode="lin" valueType="num">
                                      <p:cBhvr>
                                        <p:cTn id="94" dur="1000" fill="hold"/>
                                        <p:tgtEl>
                                          <p:spTgt spid="69"/>
                                        </p:tgtEl>
                                        <p:attrNameLst>
                                          <p:attrName>ppt_w</p:attrName>
                                        </p:attrNameLst>
                                      </p:cBhvr>
                                      <p:tavLst>
                                        <p:tav tm="0">
                                          <p:val>
                                            <p:strVal val="#ppt_w*0.70"/>
                                          </p:val>
                                        </p:tav>
                                        <p:tav tm="100000">
                                          <p:val>
                                            <p:strVal val="#ppt_w"/>
                                          </p:val>
                                        </p:tav>
                                      </p:tavLst>
                                    </p:anim>
                                    <p:anim calcmode="lin" valueType="num">
                                      <p:cBhvr>
                                        <p:cTn id="95" dur="1000" fill="hold"/>
                                        <p:tgtEl>
                                          <p:spTgt spid="69"/>
                                        </p:tgtEl>
                                        <p:attrNameLst>
                                          <p:attrName>ppt_h</p:attrName>
                                        </p:attrNameLst>
                                      </p:cBhvr>
                                      <p:tavLst>
                                        <p:tav tm="0">
                                          <p:val>
                                            <p:strVal val="#ppt_h"/>
                                          </p:val>
                                        </p:tav>
                                        <p:tav tm="100000">
                                          <p:val>
                                            <p:strVal val="#ppt_h"/>
                                          </p:val>
                                        </p:tav>
                                      </p:tavLst>
                                    </p:anim>
                                    <p:animEffect transition="in" filter="fade">
                                      <p:cBhvr>
                                        <p:cTn id="96" dur="1000"/>
                                        <p:tgtEl>
                                          <p:spTgt spid="69"/>
                                        </p:tgtEl>
                                      </p:cBhvr>
                                    </p:animEffect>
                                  </p:childTnLst>
                                </p:cTn>
                              </p:par>
                              <p:par>
                                <p:cTn id="97" presetID="55"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p:cTn id="99" dur="1000" fill="hold"/>
                                        <p:tgtEl>
                                          <p:spTgt spid="30"/>
                                        </p:tgtEl>
                                        <p:attrNameLst>
                                          <p:attrName>ppt_w</p:attrName>
                                        </p:attrNameLst>
                                      </p:cBhvr>
                                      <p:tavLst>
                                        <p:tav tm="0">
                                          <p:val>
                                            <p:strVal val="#ppt_w*0.70"/>
                                          </p:val>
                                        </p:tav>
                                        <p:tav tm="100000">
                                          <p:val>
                                            <p:strVal val="#ppt_w"/>
                                          </p:val>
                                        </p:tav>
                                      </p:tavLst>
                                    </p:anim>
                                    <p:anim calcmode="lin" valueType="num">
                                      <p:cBhvr>
                                        <p:cTn id="100" dur="1000" fill="hold"/>
                                        <p:tgtEl>
                                          <p:spTgt spid="30"/>
                                        </p:tgtEl>
                                        <p:attrNameLst>
                                          <p:attrName>ppt_h</p:attrName>
                                        </p:attrNameLst>
                                      </p:cBhvr>
                                      <p:tavLst>
                                        <p:tav tm="0">
                                          <p:val>
                                            <p:strVal val="#ppt_h"/>
                                          </p:val>
                                        </p:tav>
                                        <p:tav tm="100000">
                                          <p:val>
                                            <p:strVal val="#ppt_h"/>
                                          </p:val>
                                        </p:tav>
                                      </p:tavLst>
                                    </p:anim>
                                    <p:animEffect transition="in" filter="fade">
                                      <p:cBhvr>
                                        <p:cTn id="101" dur="1000"/>
                                        <p:tgtEl>
                                          <p:spTgt spid="30"/>
                                        </p:tgtEl>
                                      </p:cBhvr>
                                    </p:animEffect>
                                  </p:childTnLst>
                                </p:cTn>
                              </p:par>
                              <p:par>
                                <p:cTn id="102" presetID="55" presetClass="entr" presetSubtype="0" fill="hold" nodeType="withEffect">
                                  <p:stCondLst>
                                    <p:cond delay="0"/>
                                  </p:stCondLst>
                                  <p:childTnLst>
                                    <p:set>
                                      <p:cBhvr>
                                        <p:cTn id="103" dur="1" fill="hold">
                                          <p:stCondLst>
                                            <p:cond delay="0"/>
                                          </p:stCondLst>
                                        </p:cTn>
                                        <p:tgtEl>
                                          <p:spTgt spid="89"/>
                                        </p:tgtEl>
                                        <p:attrNameLst>
                                          <p:attrName>style.visibility</p:attrName>
                                        </p:attrNameLst>
                                      </p:cBhvr>
                                      <p:to>
                                        <p:strVal val="visible"/>
                                      </p:to>
                                    </p:set>
                                    <p:anim calcmode="lin" valueType="num">
                                      <p:cBhvr>
                                        <p:cTn id="104" dur="1000" fill="hold"/>
                                        <p:tgtEl>
                                          <p:spTgt spid="89"/>
                                        </p:tgtEl>
                                        <p:attrNameLst>
                                          <p:attrName>ppt_w</p:attrName>
                                        </p:attrNameLst>
                                      </p:cBhvr>
                                      <p:tavLst>
                                        <p:tav tm="0">
                                          <p:val>
                                            <p:strVal val="#ppt_w*0.70"/>
                                          </p:val>
                                        </p:tav>
                                        <p:tav tm="100000">
                                          <p:val>
                                            <p:strVal val="#ppt_w"/>
                                          </p:val>
                                        </p:tav>
                                      </p:tavLst>
                                    </p:anim>
                                    <p:anim calcmode="lin" valueType="num">
                                      <p:cBhvr>
                                        <p:cTn id="105" dur="1000" fill="hold"/>
                                        <p:tgtEl>
                                          <p:spTgt spid="89"/>
                                        </p:tgtEl>
                                        <p:attrNameLst>
                                          <p:attrName>ppt_h</p:attrName>
                                        </p:attrNameLst>
                                      </p:cBhvr>
                                      <p:tavLst>
                                        <p:tav tm="0">
                                          <p:val>
                                            <p:strVal val="#ppt_h"/>
                                          </p:val>
                                        </p:tav>
                                        <p:tav tm="100000">
                                          <p:val>
                                            <p:strVal val="#ppt_h"/>
                                          </p:val>
                                        </p:tav>
                                      </p:tavLst>
                                    </p:anim>
                                    <p:animEffect transition="in" filter="fade">
                                      <p:cBhvr>
                                        <p:cTn id="106" dur="1000"/>
                                        <p:tgtEl>
                                          <p:spTgt spid="89"/>
                                        </p:tgtEl>
                                      </p:cBhvr>
                                    </p:animEffect>
                                  </p:childTnLst>
                                </p:cTn>
                              </p:par>
                              <p:par>
                                <p:cTn id="107" presetID="55" presetClass="entr" presetSubtype="0" fill="hold" grpId="0" nodeType="withEffect">
                                  <p:stCondLst>
                                    <p:cond delay="0"/>
                                  </p:stCondLst>
                                  <p:childTnLst>
                                    <p:set>
                                      <p:cBhvr>
                                        <p:cTn id="108" dur="1" fill="hold">
                                          <p:stCondLst>
                                            <p:cond delay="0"/>
                                          </p:stCondLst>
                                        </p:cTn>
                                        <p:tgtEl>
                                          <p:spTgt spid="85"/>
                                        </p:tgtEl>
                                        <p:attrNameLst>
                                          <p:attrName>style.visibility</p:attrName>
                                        </p:attrNameLst>
                                      </p:cBhvr>
                                      <p:to>
                                        <p:strVal val="visible"/>
                                      </p:to>
                                    </p:set>
                                    <p:anim calcmode="lin" valueType="num">
                                      <p:cBhvr>
                                        <p:cTn id="109" dur="1000" fill="hold"/>
                                        <p:tgtEl>
                                          <p:spTgt spid="85"/>
                                        </p:tgtEl>
                                        <p:attrNameLst>
                                          <p:attrName>ppt_w</p:attrName>
                                        </p:attrNameLst>
                                      </p:cBhvr>
                                      <p:tavLst>
                                        <p:tav tm="0">
                                          <p:val>
                                            <p:strVal val="#ppt_w*0.70"/>
                                          </p:val>
                                        </p:tav>
                                        <p:tav tm="100000">
                                          <p:val>
                                            <p:strVal val="#ppt_w"/>
                                          </p:val>
                                        </p:tav>
                                      </p:tavLst>
                                    </p:anim>
                                    <p:anim calcmode="lin" valueType="num">
                                      <p:cBhvr>
                                        <p:cTn id="110" dur="1000" fill="hold"/>
                                        <p:tgtEl>
                                          <p:spTgt spid="85"/>
                                        </p:tgtEl>
                                        <p:attrNameLst>
                                          <p:attrName>ppt_h</p:attrName>
                                        </p:attrNameLst>
                                      </p:cBhvr>
                                      <p:tavLst>
                                        <p:tav tm="0">
                                          <p:val>
                                            <p:strVal val="#ppt_h"/>
                                          </p:val>
                                        </p:tav>
                                        <p:tav tm="100000">
                                          <p:val>
                                            <p:strVal val="#ppt_h"/>
                                          </p:val>
                                        </p:tav>
                                      </p:tavLst>
                                    </p:anim>
                                    <p:animEffect transition="in" filter="fade">
                                      <p:cBhvr>
                                        <p:cTn id="111" dur="1000"/>
                                        <p:tgtEl>
                                          <p:spTgt spid="85"/>
                                        </p:tgtEl>
                                      </p:cBhvr>
                                    </p:animEffect>
                                  </p:childTnLst>
                                </p:cTn>
                              </p:par>
                              <p:par>
                                <p:cTn id="112" presetID="55" presetClass="entr" presetSubtype="0" fill="hold" grpId="0" nodeType="withEffect">
                                  <p:stCondLst>
                                    <p:cond delay="0"/>
                                  </p:stCondLst>
                                  <p:childTnLst>
                                    <p:set>
                                      <p:cBhvr>
                                        <p:cTn id="113" dur="1" fill="hold">
                                          <p:stCondLst>
                                            <p:cond delay="0"/>
                                          </p:stCondLst>
                                        </p:cTn>
                                        <p:tgtEl>
                                          <p:spTgt spid="86"/>
                                        </p:tgtEl>
                                        <p:attrNameLst>
                                          <p:attrName>style.visibility</p:attrName>
                                        </p:attrNameLst>
                                      </p:cBhvr>
                                      <p:to>
                                        <p:strVal val="visible"/>
                                      </p:to>
                                    </p:set>
                                    <p:anim calcmode="lin" valueType="num">
                                      <p:cBhvr>
                                        <p:cTn id="114" dur="1000" fill="hold"/>
                                        <p:tgtEl>
                                          <p:spTgt spid="86"/>
                                        </p:tgtEl>
                                        <p:attrNameLst>
                                          <p:attrName>ppt_w</p:attrName>
                                        </p:attrNameLst>
                                      </p:cBhvr>
                                      <p:tavLst>
                                        <p:tav tm="0">
                                          <p:val>
                                            <p:strVal val="#ppt_w*0.70"/>
                                          </p:val>
                                        </p:tav>
                                        <p:tav tm="100000">
                                          <p:val>
                                            <p:strVal val="#ppt_w"/>
                                          </p:val>
                                        </p:tav>
                                      </p:tavLst>
                                    </p:anim>
                                    <p:anim calcmode="lin" valueType="num">
                                      <p:cBhvr>
                                        <p:cTn id="115" dur="1000" fill="hold"/>
                                        <p:tgtEl>
                                          <p:spTgt spid="86"/>
                                        </p:tgtEl>
                                        <p:attrNameLst>
                                          <p:attrName>ppt_h</p:attrName>
                                        </p:attrNameLst>
                                      </p:cBhvr>
                                      <p:tavLst>
                                        <p:tav tm="0">
                                          <p:val>
                                            <p:strVal val="#ppt_h"/>
                                          </p:val>
                                        </p:tav>
                                        <p:tav tm="100000">
                                          <p:val>
                                            <p:strVal val="#ppt_h"/>
                                          </p:val>
                                        </p:tav>
                                      </p:tavLst>
                                    </p:anim>
                                    <p:animEffect transition="in" filter="fade">
                                      <p:cBhvr>
                                        <p:cTn id="116" dur="1000"/>
                                        <p:tgtEl>
                                          <p:spTgt spid="86"/>
                                        </p:tgtEl>
                                      </p:cBhvr>
                                    </p:animEffect>
                                  </p:childTnLst>
                                </p:cTn>
                              </p:par>
                              <p:par>
                                <p:cTn id="117" presetID="55" presetClass="entr" presetSubtype="0" fill="hold" grpId="0" nodeType="withEffect">
                                  <p:stCondLst>
                                    <p:cond delay="0"/>
                                  </p:stCondLst>
                                  <p:childTnLst>
                                    <p:set>
                                      <p:cBhvr>
                                        <p:cTn id="118" dur="1" fill="hold">
                                          <p:stCondLst>
                                            <p:cond delay="0"/>
                                          </p:stCondLst>
                                        </p:cTn>
                                        <p:tgtEl>
                                          <p:spTgt spid="88"/>
                                        </p:tgtEl>
                                        <p:attrNameLst>
                                          <p:attrName>style.visibility</p:attrName>
                                        </p:attrNameLst>
                                      </p:cBhvr>
                                      <p:to>
                                        <p:strVal val="visible"/>
                                      </p:to>
                                    </p:set>
                                    <p:anim calcmode="lin" valueType="num">
                                      <p:cBhvr>
                                        <p:cTn id="119" dur="1000" fill="hold"/>
                                        <p:tgtEl>
                                          <p:spTgt spid="88"/>
                                        </p:tgtEl>
                                        <p:attrNameLst>
                                          <p:attrName>ppt_w</p:attrName>
                                        </p:attrNameLst>
                                      </p:cBhvr>
                                      <p:tavLst>
                                        <p:tav tm="0">
                                          <p:val>
                                            <p:strVal val="#ppt_w*0.70"/>
                                          </p:val>
                                        </p:tav>
                                        <p:tav tm="100000">
                                          <p:val>
                                            <p:strVal val="#ppt_w"/>
                                          </p:val>
                                        </p:tav>
                                      </p:tavLst>
                                    </p:anim>
                                    <p:anim calcmode="lin" valueType="num">
                                      <p:cBhvr>
                                        <p:cTn id="120" dur="1000" fill="hold"/>
                                        <p:tgtEl>
                                          <p:spTgt spid="88"/>
                                        </p:tgtEl>
                                        <p:attrNameLst>
                                          <p:attrName>ppt_h</p:attrName>
                                        </p:attrNameLst>
                                      </p:cBhvr>
                                      <p:tavLst>
                                        <p:tav tm="0">
                                          <p:val>
                                            <p:strVal val="#ppt_h"/>
                                          </p:val>
                                        </p:tav>
                                        <p:tav tm="100000">
                                          <p:val>
                                            <p:strVal val="#ppt_h"/>
                                          </p:val>
                                        </p:tav>
                                      </p:tavLst>
                                    </p:anim>
                                    <p:animEffect transition="in" filter="fade">
                                      <p:cBhvr>
                                        <p:cTn id="121" dur="1000"/>
                                        <p:tgtEl>
                                          <p:spTgt spid="88"/>
                                        </p:tgtEl>
                                      </p:cBhvr>
                                    </p:animEffect>
                                  </p:childTnLst>
                                </p:cTn>
                              </p:par>
                              <p:par>
                                <p:cTn id="122" presetID="55" presetClass="entr" presetSubtype="0" fill="hold" nodeType="withEffect">
                                  <p:stCondLst>
                                    <p:cond delay="0"/>
                                  </p:stCondLst>
                                  <p:childTnLst>
                                    <p:set>
                                      <p:cBhvr>
                                        <p:cTn id="123" dur="1" fill="hold">
                                          <p:stCondLst>
                                            <p:cond delay="0"/>
                                          </p:stCondLst>
                                        </p:cTn>
                                        <p:tgtEl>
                                          <p:spTgt spid="10"/>
                                        </p:tgtEl>
                                        <p:attrNameLst>
                                          <p:attrName>style.visibility</p:attrName>
                                        </p:attrNameLst>
                                      </p:cBhvr>
                                      <p:to>
                                        <p:strVal val="visible"/>
                                      </p:to>
                                    </p:set>
                                    <p:anim calcmode="lin" valueType="num">
                                      <p:cBhvr>
                                        <p:cTn id="124" dur="1000" fill="hold"/>
                                        <p:tgtEl>
                                          <p:spTgt spid="10"/>
                                        </p:tgtEl>
                                        <p:attrNameLst>
                                          <p:attrName>ppt_w</p:attrName>
                                        </p:attrNameLst>
                                      </p:cBhvr>
                                      <p:tavLst>
                                        <p:tav tm="0">
                                          <p:val>
                                            <p:strVal val="#ppt_w*0.70"/>
                                          </p:val>
                                        </p:tav>
                                        <p:tav tm="100000">
                                          <p:val>
                                            <p:strVal val="#ppt_w"/>
                                          </p:val>
                                        </p:tav>
                                      </p:tavLst>
                                    </p:anim>
                                    <p:anim calcmode="lin" valueType="num">
                                      <p:cBhvr>
                                        <p:cTn id="125" dur="1000" fill="hold"/>
                                        <p:tgtEl>
                                          <p:spTgt spid="10"/>
                                        </p:tgtEl>
                                        <p:attrNameLst>
                                          <p:attrName>ppt_h</p:attrName>
                                        </p:attrNameLst>
                                      </p:cBhvr>
                                      <p:tavLst>
                                        <p:tav tm="0">
                                          <p:val>
                                            <p:strVal val="#ppt_h"/>
                                          </p:val>
                                        </p:tav>
                                        <p:tav tm="100000">
                                          <p:val>
                                            <p:strVal val="#ppt_h"/>
                                          </p:val>
                                        </p:tav>
                                      </p:tavLst>
                                    </p:anim>
                                    <p:animEffect transition="in" filter="fade">
                                      <p:cBhvr>
                                        <p:cTn id="126" dur="1000"/>
                                        <p:tgtEl>
                                          <p:spTgt spid="10"/>
                                        </p:tgtEl>
                                      </p:cBhvr>
                                    </p:animEffect>
                                  </p:childTnLst>
                                </p:cTn>
                              </p:par>
                              <p:par>
                                <p:cTn id="127" presetID="55" presetClass="entr" presetSubtype="0" fill="hold" nodeType="withEffect">
                                  <p:stCondLst>
                                    <p:cond delay="0"/>
                                  </p:stCondLst>
                                  <p:childTnLst>
                                    <p:set>
                                      <p:cBhvr>
                                        <p:cTn id="128" dur="1" fill="hold">
                                          <p:stCondLst>
                                            <p:cond delay="0"/>
                                          </p:stCondLst>
                                        </p:cTn>
                                        <p:tgtEl>
                                          <p:spTgt spid="2"/>
                                        </p:tgtEl>
                                        <p:attrNameLst>
                                          <p:attrName>style.visibility</p:attrName>
                                        </p:attrNameLst>
                                      </p:cBhvr>
                                      <p:to>
                                        <p:strVal val="visible"/>
                                      </p:to>
                                    </p:set>
                                    <p:anim calcmode="lin" valueType="num">
                                      <p:cBhvr>
                                        <p:cTn id="129" dur="1000" fill="hold"/>
                                        <p:tgtEl>
                                          <p:spTgt spid="2"/>
                                        </p:tgtEl>
                                        <p:attrNameLst>
                                          <p:attrName>ppt_w</p:attrName>
                                        </p:attrNameLst>
                                      </p:cBhvr>
                                      <p:tavLst>
                                        <p:tav tm="0">
                                          <p:val>
                                            <p:strVal val="#ppt_w*0.70"/>
                                          </p:val>
                                        </p:tav>
                                        <p:tav tm="100000">
                                          <p:val>
                                            <p:strVal val="#ppt_w"/>
                                          </p:val>
                                        </p:tav>
                                      </p:tavLst>
                                    </p:anim>
                                    <p:anim calcmode="lin" valueType="num">
                                      <p:cBhvr>
                                        <p:cTn id="130" dur="1000" fill="hold"/>
                                        <p:tgtEl>
                                          <p:spTgt spid="2"/>
                                        </p:tgtEl>
                                        <p:attrNameLst>
                                          <p:attrName>ppt_h</p:attrName>
                                        </p:attrNameLst>
                                      </p:cBhvr>
                                      <p:tavLst>
                                        <p:tav tm="0">
                                          <p:val>
                                            <p:strVal val="#ppt_h"/>
                                          </p:val>
                                        </p:tav>
                                        <p:tav tm="100000">
                                          <p:val>
                                            <p:strVal val="#ppt_h"/>
                                          </p:val>
                                        </p:tav>
                                      </p:tavLst>
                                    </p:anim>
                                    <p:animEffect transition="in" filter="fade">
                                      <p:cBhvr>
                                        <p:cTn id="131" dur="1000"/>
                                        <p:tgtEl>
                                          <p:spTgt spid="2"/>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5"/>
                                        </p:tgtEl>
                                        <p:attrNameLst>
                                          <p:attrName>style.visibility</p:attrName>
                                        </p:attrNameLst>
                                      </p:cBhvr>
                                      <p:to>
                                        <p:strVal val="visible"/>
                                      </p:to>
                                    </p:set>
                                    <p:animEffect transition="in" filter="fade">
                                      <p:cBhvr>
                                        <p:cTn id="136" dur="1000"/>
                                        <p:tgtEl>
                                          <p:spTgt spid="5"/>
                                        </p:tgtEl>
                                      </p:cBhvr>
                                    </p:animEffect>
                                    <p:anim calcmode="lin" valueType="num">
                                      <p:cBhvr>
                                        <p:cTn id="137" dur="1000" fill="hold"/>
                                        <p:tgtEl>
                                          <p:spTgt spid="5"/>
                                        </p:tgtEl>
                                        <p:attrNameLst>
                                          <p:attrName>ppt_x</p:attrName>
                                        </p:attrNameLst>
                                      </p:cBhvr>
                                      <p:tavLst>
                                        <p:tav tm="0">
                                          <p:val>
                                            <p:strVal val="#ppt_x"/>
                                          </p:val>
                                        </p:tav>
                                        <p:tav tm="100000">
                                          <p:val>
                                            <p:strVal val="#ppt_x"/>
                                          </p:val>
                                        </p:tav>
                                      </p:tavLst>
                                    </p:anim>
                                    <p:anim calcmode="lin" valueType="num">
                                      <p:cBhvr>
                                        <p:cTn id="138" dur="1000" fill="hold"/>
                                        <p:tgtEl>
                                          <p:spTgt spid="5"/>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11"/>
                                        </p:tgtEl>
                                        <p:attrNameLst>
                                          <p:attrName>style.visibility</p:attrName>
                                        </p:attrNameLst>
                                      </p:cBhvr>
                                      <p:to>
                                        <p:strVal val="visible"/>
                                      </p:to>
                                    </p:set>
                                    <p:animEffect transition="in" filter="fade">
                                      <p:cBhvr>
                                        <p:cTn id="141" dur="1000"/>
                                        <p:tgtEl>
                                          <p:spTgt spid="11"/>
                                        </p:tgtEl>
                                      </p:cBhvr>
                                    </p:animEffect>
                                    <p:anim calcmode="lin" valueType="num">
                                      <p:cBhvr>
                                        <p:cTn id="142" dur="1000" fill="hold"/>
                                        <p:tgtEl>
                                          <p:spTgt spid="11"/>
                                        </p:tgtEl>
                                        <p:attrNameLst>
                                          <p:attrName>ppt_x</p:attrName>
                                        </p:attrNameLst>
                                      </p:cBhvr>
                                      <p:tavLst>
                                        <p:tav tm="0">
                                          <p:val>
                                            <p:strVal val="#ppt_x"/>
                                          </p:val>
                                        </p:tav>
                                        <p:tav tm="100000">
                                          <p:val>
                                            <p:strVal val="#ppt_x"/>
                                          </p:val>
                                        </p:tav>
                                      </p:tavLst>
                                    </p:anim>
                                    <p:anim calcmode="lin" valueType="num">
                                      <p:cBhvr>
                                        <p:cTn id="1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fade">
                                      <p:cBhvr>
                                        <p:cTn id="148" dur="1000"/>
                                        <p:tgtEl>
                                          <p:spTgt spid="7"/>
                                        </p:tgtEl>
                                      </p:cBhvr>
                                    </p:animEffect>
                                    <p:anim calcmode="lin" valueType="num">
                                      <p:cBhvr>
                                        <p:cTn id="149" dur="1000" fill="hold"/>
                                        <p:tgtEl>
                                          <p:spTgt spid="7"/>
                                        </p:tgtEl>
                                        <p:attrNameLst>
                                          <p:attrName>ppt_x</p:attrName>
                                        </p:attrNameLst>
                                      </p:cBhvr>
                                      <p:tavLst>
                                        <p:tav tm="0">
                                          <p:val>
                                            <p:strVal val="#ppt_x"/>
                                          </p:val>
                                        </p:tav>
                                        <p:tav tm="100000">
                                          <p:val>
                                            <p:strVal val="#ppt_x"/>
                                          </p:val>
                                        </p:tav>
                                      </p:tavLst>
                                    </p:anim>
                                    <p:anim calcmode="lin" valueType="num">
                                      <p:cBhvr>
                                        <p:cTn id="150" dur="1000" fill="hold"/>
                                        <p:tgtEl>
                                          <p:spTgt spid="7"/>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3"/>
                                        </p:tgtEl>
                                        <p:attrNameLst>
                                          <p:attrName>style.visibility</p:attrName>
                                        </p:attrNameLst>
                                      </p:cBhvr>
                                      <p:to>
                                        <p:strVal val="visible"/>
                                      </p:to>
                                    </p:set>
                                    <p:animEffect transition="in" filter="fade">
                                      <p:cBhvr>
                                        <p:cTn id="153" dur="1000"/>
                                        <p:tgtEl>
                                          <p:spTgt spid="3"/>
                                        </p:tgtEl>
                                      </p:cBhvr>
                                    </p:animEffect>
                                    <p:anim calcmode="lin" valueType="num">
                                      <p:cBhvr>
                                        <p:cTn id="154" dur="1000" fill="hold"/>
                                        <p:tgtEl>
                                          <p:spTgt spid="3"/>
                                        </p:tgtEl>
                                        <p:attrNameLst>
                                          <p:attrName>ppt_x</p:attrName>
                                        </p:attrNameLst>
                                      </p:cBhvr>
                                      <p:tavLst>
                                        <p:tav tm="0">
                                          <p:val>
                                            <p:strVal val="#ppt_x"/>
                                          </p:val>
                                        </p:tav>
                                        <p:tav tm="100000">
                                          <p:val>
                                            <p:strVal val="#ppt_x"/>
                                          </p:val>
                                        </p:tav>
                                      </p:tavLst>
                                    </p:anim>
                                    <p:anim calcmode="lin" valueType="num">
                                      <p:cBhvr>
                                        <p:cTn id="155" dur="1000" fill="hold"/>
                                        <p:tgtEl>
                                          <p:spTgt spid="3"/>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4"/>
                                        </p:tgtEl>
                                        <p:attrNameLst>
                                          <p:attrName>style.visibility</p:attrName>
                                        </p:attrNameLst>
                                      </p:cBhvr>
                                      <p:to>
                                        <p:strVal val="visible"/>
                                      </p:to>
                                    </p:set>
                                    <p:animEffect transition="in" filter="fade">
                                      <p:cBhvr>
                                        <p:cTn id="158" dur="1000"/>
                                        <p:tgtEl>
                                          <p:spTgt spid="4"/>
                                        </p:tgtEl>
                                      </p:cBhvr>
                                    </p:animEffect>
                                    <p:anim calcmode="lin" valueType="num">
                                      <p:cBhvr>
                                        <p:cTn id="159" dur="1000" fill="hold"/>
                                        <p:tgtEl>
                                          <p:spTgt spid="4"/>
                                        </p:tgtEl>
                                        <p:attrNameLst>
                                          <p:attrName>ppt_x</p:attrName>
                                        </p:attrNameLst>
                                      </p:cBhvr>
                                      <p:tavLst>
                                        <p:tav tm="0">
                                          <p:val>
                                            <p:strVal val="#ppt_x"/>
                                          </p:val>
                                        </p:tav>
                                        <p:tav tm="100000">
                                          <p:val>
                                            <p:strVal val="#ppt_x"/>
                                          </p:val>
                                        </p:tav>
                                      </p:tavLst>
                                    </p:anim>
                                    <p:anim calcmode="lin" valueType="num">
                                      <p:cBhvr>
                                        <p:cTn id="16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12" presetClass="entr" presetSubtype="4" fill="hold" grpId="0" nodeType="clickEffect">
                                  <p:stCondLst>
                                    <p:cond delay="0"/>
                                  </p:stCondLst>
                                  <p:childTnLst>
                                    <p:set>
                                      <p:cBhvr>
                                        <p:cTn id="164" dur="1" fill="hold">
                                          <p:stCondLst>
                                            <p:cond delay="0"/>
                                          </p:stCondLst>
                                        </p:cTn>
                                        <p:tgtEl>
                                          <p:spTgt spid="25"/>
                                        </p:tgtEl>
                                        <p:attrNameLst>
                                          <p:attrName>style.visibility</p:attrName>
                                        </p:attrNameLst>
                                      </p:cBhvr>
                                      <p:to>
                                        <p:strVal val="visible"/>
                                      </p:to>
                                    </p:set>
                                    <p:anim calcmode="lin" valueType="num">
                                      <p:cBhvr additive="base">
                                        <p:cTn id="165" dur="500"/>
                                        <p:tgtEl>
                                          <p:spTgt spid="25"/>
                                        </p:tgtEl>
                                        <p:attrNameLst>
                                          <p:attrName>ppt_y</p:attrName>
                                        </p:attrNameLst>
                                      </p:cBhvr>
                                      <p:tavLst>
                                        <p:tav tm="0">
                                          <p:val>
                                            <p:strVal val="#ppt_y+#ppt_h*1.125000"/>
                                          </p:val>
                                        </p:tav>
                                        <p:tav tm="100000">
                                          <p:val>
                                            <p:strVal val="#ppt_y"/>
                                          </p:val>
                                        </p:tav>
                                      </p:tavLst>
                                    </p:anim>
                                    <p:animEffect transition="in" filter="wipe(up)">
                                      <p:cBhvr>
                                        <p:cTn id="166" dur="500"/>
                                        <p:tgtEl>
                                          <p:spTgt spid="25"/>
                                        </p:tgtEl>
                                      </p:cBhvr>
                                    </p:animEffect>
                                  </p:childTnLst>
                                </p:cTn>
                              </p:par>
                              <p:par>
                                <p:cTn id="167" presetID="12" presetClass="entr" presetSubtype="4" fill="hold" nodeType="withEffect">
                                  <p:stCondLst>
                                    <p:cond delay="0"/>
                                  </p:stCondLst>
                                  <p:childTnLst>
                                    <p:set>
                                      <p:cBhvr>
                                        <p:cTn id="168" dur="1" fill="hold">
                                          <p:stCondLst>
                                            <p:cond delay="0"/>
                                          </p:stCondLst>
                                        </p:cTn>
                                        <p:tgtEl>
                                          <p:spTgt spid="6"/>
                                        </p:tgtEl>
                                        <p:attrNameLst>
                                          <p:attrName>style.visibility</p:attrName>
                                        </p:attrNameLst>
                                      </p:cBhvr>
                                      <p:to>
                                        <p:strVal val="visible"/>
                                      </p:to>
                                    </p:set>
                                    <p:anim calcmode="lin" valueType="num">
                                      <p:cBhvr additive="base">
                                        <p:cTn id="169" dur="500"/>
                                        <p:tgtEl>
                                          <p:spTgt spid="6"/>
                                        </p:tgtEl>
                                        <p:attrNameLst>
                                          <p:attrName>ppt_y</p:attrName>
                                        </p:attrNameLst>
                                      </p:cBhvr>
                                      <p:tavLst>
                                        <p:tav tm="0">
                                          <p:val>
                                            <p:strVal val="#ppt_y+#ppt_h*1.125000"/>
                                          </p:val>
                                        </p:tav>
                                        <p:tav tm="100000">
                                          <p:val>
                                            <p:strVal val="#ppt_y"/>
                                          </p:val>
                                        </p:tav>
                                      </p:tavLst>
                                    </p:anim>
                                    <p:animEffect transition="in" filter="wipe(up)">
                                      <p:cBhvr>
                                        <p:cTn id="17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5" grpId="0" animBg="1"/>
      <p:bldP spid="46" grpId="0" animBg="1"/>
      <p:bldP spid="62" grpId="0" animBg="1"/>
      <p:bldP spid="63" grpId="0" animBg="1"/>
      <p:bldP spid="34" grpId="0"/>
      <p:bldP spid="37" grpId="0"/>
      <p:bldP spid="36" grpId="1"/>
      <p:bldP spid="45" grpId="1" animBg="1"/>
      <p:bldP spid="46" grpId="1" animBg="1"/>
      <p:bldP spid="62" grpId="1" animBg="1"/>
      <p:bldP spid="63" grpId="1" animBg="1"/>
      <p:bldP spid="34" grpId="1"/>
      <p:bldP spid="37" grpId="1"/>
      <p:bldP spid="16" grpId="0"/>
      <p:bldP spid="21" grpId="0" animBg="1"/>
      <p:bldP spid="24" grpId="0" animBg="1"/>
      <p:bldP spid="85" grpId="0" animBg="1"/>
      <p:bldP spid="86" grpId="0" animBg="1"/>
      <p:bldP spid="88" grpId="0"/>
      <p:bldP spid="16" grpId="1"/>
      <p:bldP spid="21" grpId="1" animBg="1"/>
      <p:bldP spid="24" grpId="1" animBg="1"/>
      <p:bldP spid="85" grpId="1" animBg="1"/>
      <p:bldP spid="86" grpId="1" animBg="1"/>
      <p:bldP spid="88" grpId="1"/>
      <p:bldP spid="5" grpId="0"/>
      <p:bldP spid="11" grpId="0"/>
      <p:bldP spid="5" grpId="1"/>
      <p:bldP spid="11" grpId="1"/>
      <p:bldP spid="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51520" y="267494"/>
            <a:ext cx="1366127" cy="538418"/>
            <a:chOff x="5514761" y="335479"/>
            <a:chExt cx="1943314" cy="538000"/>
          </a:xfrm>
        </p:grpSpPr>
        <p:sp>
          <p:nvSpPr>
            <p:cNvPr id="24" name="文本框 23"/>
            <p:cNvSpPr txBox="1"/>
            <p:nvPr/>
          </p:nvSpPr>
          <p:spPr>
            <a:xfrm>
              <a:off x="5514761" y="335479"/>
              <a:ext cx="1872208" cy="36801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设计思路</a:t>
              </a:r>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514761" y="627449"/>
              <a:ext cx="1943314" cy="246030"/>
            </a:xfrm>
            <a:prstGeom prst="rect">
              <a:avLst/>
            </a:prstGeom>
            <a:noFill/>
          </p:spPr>
          <p:txBody>
            <a:bodyPr wrap="square" rtlCol="0">
              <a:spAutoFit/>
            </a:bodyPr>
            <a:lstStyle/>
            <a:p>
              <a:r>
                <a:rPr lang="en-US" altLang="zh-CN" sz="1000" dirty="0">
                  <a:solidFill>
                    <a:schemeClr val="bg1">
                      <a:lumMod val="50000"/>
                    </a:schemeClr>
                  </a:solidFill>
                </a:rPr>
                <a:t>Design thought</a:t>
              </a:r>
              <a:endParaRPr lang="zh-CN" altLang="en-US" sz="1000" dirty="0">
                <a:solidFill>
                  <a:schemeClr val="bg1">
                    <a:lumMod val="50000"/>
                  </a:schemeClr>
                </a:solidFill>
              </a:endParaRPr>
            </a:p>
          </p:txBody>
        </p:sp>
      </p:grpSp>
      <p:sp>
        <p:nvSpPr>
          <p:cNvPr id="104" name="任意多边形: 形状 13"/>
          <p:cNvSpPr/>
          <p:nvPr>
            <p:custDataLst>
              <p:tags r:id="rId1"/>
            </p:custDataLst>
          </p:nvPr>
        </p:nvSpPr>
        <p:spPr>
          <a:xfrm>
            <a:off x="683895" y="2242185"/>
            <a:ext cx="1326515" cy="332105"/>
          </a:xfrm>
          <a:custGeom>
            <a:avLst/>
            <a:gdLst>
              <a:gd name="connsiteX0" fmla="*/ 0 w 1390078"/>
              <a:gd name="connsiteY0" fmla="*/ 55279 h 552788"/>
              <a:gd name="connsiteX1" fmla="*/ 55279 w 1390078"/>
              <a:gd name="connsiteY1" fmla="*/ 0 h 552788"/>
              <a:gd name="connsiteX2" fmla="*/ 1334799 w 1390078"/>
              <a:gd name="connsiteY2" fmla="*/ 0 h 552788"/>
              <a:gd name="connsiteX3" fmla="*/ 1390078 w 1390078"/>
              <a:gd name="connsiteY3" fmla="*/ 55279 h 552788"/>
              <a:gd name="connsiteX4" fmla="*/ 1390078 w 1390078"/>
              <a:gd name="connsiteY4" fmla="*/ 497509 h 552788"/>
              <a:gd name="connsiteX5" fmla="*/ 1334799 w 1390078"/>
              <a:gd name="connsiteY5" fmla="*/ 552788 h 552788"/>
              <a:gd name="connsiteX6" fmla="*/ 55279 w 1390078"/>
              <a:gd name="connsiteY6" fmla="*/ 552788 h 552788"/>
              <a:gd name="connsiteX7" fmla="*/ 0 w 1390078"/>
              <a:gd name="connsiteY7" fmla="*/ 497509 h 552788"/>
              <a:gd name="connsiteX8" fmla="*/ 0 w 1390078"/>
              <a:gd name="connsiteY8" fmla="*/ 55279 h 5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078" h="552788">
                <a:moveTo>
                  <a:pt x="0" y="55279"/>
                </a:moveTo>
                <a:cubicBezTo>
                  <a:pt x="0" y="24749"/>
                  <a:pt x="24749" y="0"/>
                  <a:pt x="55279" y="0"/>
                </a:cubicBezTo>
                <a:lnTo>
                  <a:pt x="1334799" y="0"/>
                </a:lnTo>
                <a:cubicBezTo>
                  <a:pt x="1365329" y="0"/>
                  <a:pt x="1390078" y="24749"/>
                  <a:pt x="1390078" y="55279"/>
                </a:cubicBezTo>
                <a:lnTo>
                  <a:pt x="1390078" y="497509"/>
                </a:lnTo>
                <a:cubicBezTo>
                  <a:pt x="1390078" y="528039"/>
                  <a:pt x="1365329" y="552788"/>
                  <a:pt x="1334799" y="552788"/>
                </a:cubicBezTo>
                <a:lnTo>
                  <a:pt x="55279" y="552788"/>
                </a:lnTo>
                <a:cubicBezTo>
                  <a:pt x="24749" y="552788"/>
                  <a:pt x="0" y="528039"/>
                  <a:pt x="0" y="497509"/>
                </a:cubicBezTo>
                <a:lnTo>
                  <a:pt x="0" y="55279"/>
                </a:lnTo>
                <a:close/>
              </a:path>
            </a:pathLst>
          </a:custGeom>
          <a:solidFill>
            <a:schemeClr val="accent1">
              <a:lumMod val="60000"/>
              <a:lumOff val="40000"/>
            </a:schemeClr>
          </a:solidFill>
          <a:ln>
            <a:noFill/>
          </a:ln>
        </p:spPr>
        <p:style>
          <a:lnRef idx="2">
            <a:scrgbClr r="0" g="0" b="0"/>
          </a:lnRef>
          <a:fillRef idx="1">
            <a:scrgbClr r="0" g="0" b="0"/>
          </a:fillRef>
          <a:effectRef idx="0">
            <a:srgbClr val="ED7D31">
              <a:hueOff val="0"/>
              <a:satOff val="0"/>
              <a:lumOff val="0"/>
              <a:alphaOff val="0"/>
            </a:srgbClr>
          </a:effectRef>
          <a:fontRef idx="minor">
            <a:sysClr val="window" lastClr="FFFFFF"/>
          </a:fontRef>
        </p:style>
        <p:txBody>
          <a:bodyPr spcFirstLastPara="0" vert="horz" wrap="square" lIns="67517" tIns="35109" rIns="67517" bIns="35109" numCol="1" spcCol="1270" anchor="ctr" anchorCtr="0"/>
          <a:lstStyle/>
          <a:p>
            <a:pPr algn="ctr" defTabSz="622300">
              <a:lnSpc>
                <a:spcPct val="120000"/>
              </a:lnSpc>
              <a:spcBef>
                <a:spcPct val="0"/>
              </a:spcBef>
              <a:spcAft>
                <a:spcPct val="35000"/>
              </a:spcAft>
            </a:pPr>
            <a:r>
              <a:rPr lang="zh-CN" altLang="en-US" sz="1200" b="1">
                <a:solidFill>
                  <a:schemeClr val="bg1"/>
                </a:solidFill>
                <a:uFillTx/>
                <a:latin typeface="Arial" panose="020B0604020202020204" pitchFamily="34" charset="0"/>
                <a:ea typeface="微软雅黑" panose="020B0503020204020204" pitchFamily="34" charset="-122"/>
              </a:rPr>
              <a:t>数据采集及标注</a:t>
            </a:r>
            <a:endParaRPr lang="zh-CN" altLang="en-US" sz="1200" b="1">
              <a:solidFill>
                <a:schemeClr val="bg1"/>
              </a:solidFill>
              <a:uFillTx/>
              <a:latin typeface="Arial" panose="020B0604020202020204" pitchFamily="34" charset="0"/>
              <a:ea typeface="微软雅黑" panose="020B0503020204020204" pitchFamily="34" charset="-122"/>
            </a:endParaRPr>
          </a:p>
        </p:txBody>
      </p:sp>
      <p:sp>
        <p:nvSpPr>
          <p:cNvPr id="107" name="任意多边形: 形状 28"/>
          <p:cNvSpPr/>
          <p:nvPr>
            <p:custDataLst>
              <p:tags r:id="rId2"/>
            </p:custDataLst>
          </p:nvPr>
        </p:nvSpPr>
        <p:spPr>
          <a:xfrm>
            <a:off x="2402205" y="988060"/>
            <a:ext cx="1087120" cy="360680"/>
          </a:xfrm>
          <a:custGeom>
            <a:avLst/>
            <a:gdLst>
              <a:gd name="connsiteX0" fmla="*/ 0 w 1390078"/>
              <a:gd name="connsiteY0" fmla="*/ 55279 h 552788"/>
              <a:gd name="connsiteX1" fmla="*/ 55279 w 1390078"/>
              <a:gd name="connsiteY1" fmla="*/ 0 h 552788"/>
              <a:gd name="connsiteX2" fmla="*/ 1334799 w 1390078"/>
              <a:gd name="connsiteY2" fmla="*/ 0 h 552788"/>
              <a:gd name="connsiteX3" fmla="*/ 1390078 w 1390078"/>
              <a:gd name="connsiteY3" fmla="*/ 55279 h 552788"/>
              <a:gd name="connsiteX4" fmla="*/ 1390078 w 1390078"/>
              <a:gd name="connsiteY4" fmla="*/ 497509 h 552788"/>
              <a:gd name="connsiteX5" fmla="*/ 1334799 w 1390078"/>
              <a:gd name="connsiteY5" fmla="*/ 552788 h 552788"/>
              <a:gd name="connsiteX6" fmla="*/ 55279 w 1390078"/>
              <a:gd name="connsiteY6" fmla="*/ 552788 h 552788"/>
              <a:gd name="connsiteX7" fmla="*/ 0 w 1390078"/>
              <a:gd name="connsiteY7" fmla="*/ 497509 h 552788"/>
              <a:gd name="connsiteX8" fmla="*/ 0 w 1390078"/>
              <a:gd name="connsiteY8" fmla="*/ 55279 h 5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078" h="552788">
                <a:moveTo>
                  <a:pt x="0" y="55279"/>
                </a:moveTo>
                <a:cubicBezTo>
                  <a:pt x="0" y="24749"/>
                  <a:pt x="24749" y="0"/>
                  <a:pt x="55279" y="0"/>
                </a:cubicBezTo>
                <a:lnTo>
                  <a:pt x="1334799" y="0"/>
                </a:lnTo>
                <a:cubicBezTo>
                  <a:pt x="1365329" y="0"/>
                  <a:pt x="1390078" y="24749"/>
                  <a:pt x="1390078" y="55279"/>
                </a:cubicBezTo>
                <a:lnTo>
                  <a:pt x="1390078" y="497509"/>
                </a:lnTo>
                <a:cubicBezTo>
                  <a:pt x="1390078" y="528039"/>
                  <a:pt x="1365329" y="552788"/>
                  <a:pt x="1334799" y="552788"/>
                </a:cubicBezTo>
                <a:lnTo>
                  <a:pt x="55279" y="552788"/>
                </a:lnTo>
                <a:cubicBezTo>
                  <a:pt x="24749" y="552788"/>
                  <a:pt x="0" y="528039"/>
                  <a:pt x="0" y="497509"/>
                </a:cubicBezTo>
                <a:lnTo>
                  <a:pt x="0" y="55279"/>
                </a:lnTo>
                <a:close/>
              </a:path>
            </a:pathLst>
          </a:custGeom>
          <a:solidFill>
            <a:srgbClr val="8FAADC"/>
          </a:solidFill>
          <a:ln>
            <a:noFill/>
          </a:ln>
        </p:spPr>
        <p:style>
          <a:lnRef idx="2">
            <a:scrgbClr r="0" g="0" b="0"/>
          </a:lnRef>
          <a:fillRef idx="1">
            <a:scrgbClr r="0" g="0" b="0"/>
          </a:fillRef>
          <a:effectRef idx="0">
            <a:srgbClr val="A5A5A5">
              <a:hueOff val="0"/>
              <a:satOff val="0"/>
              <a:lumOff val="0"/>
              <a:alphaOff val="0"/>
            </a:srgbClr>
          </a:effectRef>
          <a:fontRef idx="minor">
            <a:sysClr val="window" lastClr="FFFFFF"/>
          </a:fontRef>
        </p:style>
        <p:txBody>
          <a:bodyPr spcFirstLastPara="0" vert="horz" wrap="square" lIns="67517" tIns="35109" rIns="67517" bIns="35109" numCol="1" spcCol="1270" anchor="ctr" anchorCtr="0"/>
          <a:lstStyle/>
          <a:p>
            <a:pPr algn="ctr" defTabSz="622300">
              <a:lnSpc>
                <a:spcPct val="100000"/>
              </a:lnSpc>
              <a:spcBef>
                <a:spcPct val="0"/>
              </a:spcBef>
              <a:spcAft>
                <a:spcPct val="35000"/>
              </a:spcAft>
            </a:pPr>
            <a:r>
              <a:rPr lang="zh-CN" altLang="en-US" sz="1200" b="1">
                <a:solidFill>
                  <a:sysClr val="window" lastClr="FFFFFF"/>
                </a:solidFill>
                <a:uFillTx/>
                <a:latin typeface="Arial" panose="020B0604020202020204" pitchFamily="34" charset="0"/>
                <a:ea typeface="微软雅黑" panose="020B0503020204020204" pitchFamily="34" charset="-122"/>
              </a:rPr>
              <a:t>选取合适模型</a:t>
            </a:r>
            <a:endParaRPr lang="zh-CN" altLang="en-US" sz="1200" b="1">
              <a:solidFill>
                <a:sysClr val="window" lastClr="FFFFFF"/>
              </a:solidFill>
              <a:uFillTx/>
              <a:latin typeface="Arial" panose="020B0604020202020204" pitchFamily="34" charset="0"/>
              <a:ea typeface="微软雅黑" panose="020B0503020204020204" pitchFamily="34" charset="-122"/>
            </a:endParaRPr>
          </a:p>
        </p:txBody>
      </p:sp>
      <p:sp>
        <p:nvSpPr>
          <p:cNvPr id="110" name="任意多边形: 形状 31"/>
          <p:cNvSpPr/>
          <p:nvPr>
            <p:custDataLst>
              <p:tags r:id="rId3"/>
            </p:custDataLst>
          </p:nvPr>
        </p:nvSpPr>
        <p:spPr>
          <a:xfrm>
            <a:off x="3924300" y="2239645"/>
            <a:ext cx="1081405" cy="422910"/>
          </a:xfrm>
          <a:custGeom>
            <a:avLst/>
            <a:gdLst>
              <a:gd name="connsiteX0" fmla="*/ 0 w 1390078"/>
              <a:gd name="connsiteY0" fmla="*/ 55279 h 552788"/>
              <a:gd name="connsiteX1" fmla="*/ 55279 w 1390078"/>
              <a:gd name="connsiteY1" fmla="*/ 0 h 552788"/>
              <a:gd name="connsiteX2" fmla="*/ 1334799 w 1390078"/>
              <a:gd name="connsiteY2" fmla="*/ 0 h 552788"/>
              <a:gd name="connsiteX3" fmla="*/ 1390078 w 1390078"/>
              <a:gd name="connsiteY3" fmla="*/ 55279 h 552788"/>
              <a:gd name="connsiteX4" fmla="*/ 1390078 w 1390078"/>
              <a:gd name="connsiteY4" fmla="*/ 497509 h 552788"/>
              <a:gd name="connsiteX5" fmla="*/ 1334799 w 1390078"/>
              <a:gd name="connsiteY5" fmla="*/ 552788 h 552788"/>
              <a:gd name="connsiteX6" fmla="*/ 55279 w 1390078"/>
              <a:gd name="connsiteY6" fmla="*/ 552788 h 552788"/>
              <a:gd name="connsiteX7" fmla="*/ 0 w 1390078"/>
              <a:gd name="connsiteY7" fmla="*/ 497509 h 552788"/>
              <a:gd name="connsiteX8" fmla="*/ 0 w 1390078"/>
              <a:gd name="connsiteY8" fmla="*/ 55279 h 5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078" h="552788">
                <a:moveTo>
                  <a:pt x="0" y="55279"/>
                </a:moveTo>
                <a:cubicBezTo>
                  <a:pt x="0" y="24749"/>
                  <a:pt x="24749" y="0"/>
                  <a:pt x="55279" y="0"/>
                </a:cubicBezTo>
                <a:lnTo>
                  <a:pt x="1334799" y="0"/>
                </a:lnTo>
                <a:cubicBezTo>
                  <a:pt x="1365329" y="0"/>
                  <a:pt x="1390078" y="24749"/>
                  <a:pt x="1390078" y="55279"/>
                </a:cubicBezTo>
                <a:lnTo>
                  <a:pt x="1390078" y="497509"/>
                </a:lnTo>
                <a:cubicBezTo>
                  <a:pt x="1390078" y="528039"/>
                  <a:pt x="1365329" y="552788"/>
                  <a:pt x="1334799" y="552788"/>
                </a:cubicBezTo>
                <a:lnTo>
                  <a:pt x="55279" y="552788"/>
                </a:lnTo>
                <a:cubicBezTo>
                  <a:pt x="24749" y="552788"/>
                  <a:pt x="0" y="528039"/>
                  <a:pt x="0" y="497509"/>
                </a:cubicBezTo>
                <a:lnTo>
                  <a:pt x="0" y="55279"/>
                </a:lnTo>
                <a:close/>
              </a:path>
            </a:pathLst>
          </a:custGeom>
          <a:solidFill>
            <a:schemeClr val="accent1">
              <a:lumMod val="60000"/>
              <a:lumOff val="40000"/>
            </a:schemeClr>
          </a:solidFill>
          <a:ln>
            <a:noFill/>
          </a:ln>
        </p:spPr>
        <p:style>
          <a:lnRef idx="2">
            <a:scrgbClr r="0" g="0" b="0"/>
          </a:lnRef>
          <a:fillRef idx="1">
            <a:srgbClr val="FFC000">
              <a:hueOff val="0"/>
              <a:satOff val="0"/>
              <a:lumOff val="0"/>
              <a:alphaOff val="0"/>
            </a:srgbClr>
          </a:fillRef>
          <a:effectRef idx="0">
            <a:srgbClr val="FFC000">
              <a:hueOff val="0"/>
              <a:satOff val="0"/>
              <a:lumOff val="0"/>
              <a:alphaOff val="0"/>
            </a:srgbClr>
          </a:effectRef>
          <a:fontRef idx="minor">
            <a:sysClr val="window" lastClr="FFFFFF"/>
          </a:fontRef>
        </p:style>
        <p:txBody>
          <a:bodyPr spcFirstLastPara="0" vert="horz" wrap="square" lIns="67517" tIns="35109" rIns="67517" bIns="35109" numCol="1" spcCol="1270" anchor="ctr" anchorCtr="0">
            <a:noAutofit/>
          </a:bodyPr>
          <a:lstStyle/>
          <a:p>
            <a:pPr algn="ctr" defTabSz="622300">
              <a:lnSpc>
                <a:spcPct val="50000"/>
              </a:lnSpc>
              <a:spcBef>
                <a:spcPct val="0"/>
              </a:spcBef>
              <a:spcAft>
                <a:spcPct val="35000"/>
              </a:spcAft>
            </a:pPr>
            <a:endParaRPr lang="zh-CN" altLang="en-US" sz="1200" b="1">
              <a:solidFill>
                <a:sysClr val="window" lastClr="FFFFFF"/>
              </a:solidFill>
              <a:uFillTx/>
              <a:latin typeface="微软雅黑" panose="020B0503020204020204" pitchFamily="34" charset="-122"/>
              <a:ea typeface="微软雅黑" panose="020B0503020204020204" pitchFamily="34" charset="-122"/>
            </a:endParaRPr>
          </a:p>
          <a:p>
            <a:pPr algn="ctr" defTabSz="622300">
              <a:lnSpc>
                <a:spcPct val="50000"/>
              </a:lnSpc>
              <a:spcBef>
                <a:spcPct val="0"/>
              </a:spcBef>
              <a:spcAft>
                <a:spcPct val="35000"/>
              </a:spcAft>
            </a:pPr>
            <a:r>
              <a:rPr lang="zh-CN" altLang="en-US" sz="1200" b="1">
                <a:solidFill>
                  <a:sysClr val="window" lastClr="FFFFFF"/>
                </a:solidFill>
                <a:uFillTx/>
                <a:latin typeface="微软雅黑" panose="020B0503020204020204" pitchFamily="34" charset="-122"/>
                <a:ea typeface="微软雅黑" panose="020B0503020204020204" pitchFamily="34" charset="-122"/>
              </a:rPr>
              <a:t>主干网络</a:t>
            </a:r>
            <a:endParaRPr lang="zh-CN" altLang="en-US" sz="1200" b="1">
              <a:solidFill>
                <a:sysClr val="window" lastClr="FFFFFF"/>
              </a:solidFill>
              <a:uFillTx/>
              <a:latin typeface="微软雅黑" panose="020B0503020204020204" pitchFamily="34" charset="-122"/>
              <a:ea typeface="微软雅黑" panose="020B0503020204020204" pitchFamily="34" charset="-122"/>
            </a:endParaRPr>
          </a:p>
          <a:p>
            <a:pPr algn="ctr" defTabSz="622300">
              <a:lnSpc>
                <a:spcPct val="50000"/>
              </a:lnSpc>
              <a:spcBef>
                <a:spcPct val="0"/>
              </a:spcBef>
              <a:spcAft>
                <a:spcPct val="35000"/>
              </a:spcAft>
            </a:pPr>
            <a:r>
              <a:rPr lang="zh-CN" altLang="en-US" sz="1200" b="1">
                <a:solidFill>
                  <a:sysClr val="window" lastClr="FFFFFF"/>
                </a:solidFill>
                <a:uFillTx/>
                <a:latin typeface="微软雅黑" panose="020B0503020204020204" pitchFamily="34" charset="-122"/>
                <a:ea typeface="微软雅黑" panose="020B0503020204020204" pitchFamily="34" charset="-122"/>
              </a:rPr>
              <a:t>搭配及调整</a:t>
            </a:r>
            <a:endParaRPr lang="zh-CN" altLang="en-US" sz="1200" b="1">
              <a:solidFill>
                <a:sysClr val="window" lastClr="FFFFFF"/>
              </a:solidFill>
              <a:uFillTx/>
              <a:latin typeface="微软雅黑" panose="020B0503020204020204" pitchFamily="34" charset="-122"/>
              <a:ea typeface="微软雅黑" panose="020B0503020204020204" pitchFamily="34" charset="-122"/>
            </a:endParaRPr>
          </a:p>
        </p:txBody>
      </p:sp>
      <p:sp>
        <p:nvSpPr>
          <p:cNvPr id="112" name="任意多边形: 形状 33"/>
          <p:cNvSpPr/>
          <p:nvPr>
            <p:custDataLst>
              <p:tags r:id="rId4"/>
            </p:custDataLst>
          </p:nvPr>
        </p:nvSpPr>
        <p:spPr>
          <a:xfrm>
            <a:off x="5508625" y="953770"/>
            <a:ext cx="1067435" cy="330835"/>
          </a:xfrm>
          <a:custGeom>
            <a:avLst/>
            <a:gdLst>
              <a:gd name="connsiteX0" fmla="*/ 0 w 1390078"/>
              <a:gd name="connsiteY0" fmla="*/ 55279 h 552788"/>
              <a:gd name="connsiteX1" fmla="*/ 55279 w 1390078"/>
              <a:gd name="connsiteY1" fmla="*/ 0 h 552788"/>
              <a:gd name="connsiteX2" fmla="*/ 1334799 w 1390078"/>
              <a:gd name="connsiteY2" fmla="*/ 0 h 552788"/>
              <a:gd name="connsiteX3" fmla="*/ 1390078 w 1390078"/>
              <a:gd name="connsiteY3" fmla="*/ 55279 h 552788"/>
              <a:gd name="connsiteX4" fmla="*/ 1390078 w 1390078"/>
              <a:gd name="connsiteY4" fmla="*/ 497509 h 552788"/>
              <a:gd name="connsiteX5" fmla="*/ 1334799 w 1390078"/>
              <a:gd name="connsiteY5" fmla="*/ 552788 h 552788"/>
              <a:gd name="connsiteX6" fmla="*/ 55279 w 1390078"/>
              <a:gd name="connsiteY6" fmla="*/ 552788 h 552788"/>
              <a:gd name="connsiteX7" fmla="*/ 0 w 1390078"/>
              <a:gd name="connsiteY7" fmla="*/ 497509 h 552788"/>
              <a:gd name="connsiteX8" fmla="*/ 0 w 1390078"/>
              <a:gd name="connsiteY8" fmla="*/ 55279 h 5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078" h="552788">
                <a:moveTo>
                  <a:pt x="0" y="55279"/>
                </a:moveTo>
                <a:cubicBezTo>
                  <a:pt x="0" y="24749"/>
                  <a:pt x="24749" y="0"/>
                  <a:pt x="55279" y="0"/>
                </a:cubicBezTo>
                <a:lnTo>
                  <a:pt x="1334799" y="0"/>
                </a:lnTo>
                <a:cubicBezTo>
                  <a:pt x="1365329" y="0"/>
                  <a:pt x="1390078" y="24749"/>
                  <a:pt x="1390078" y="55279"/>
                </a:cubicBezTo>
                <a:lnTo>
                  <a:pt x="1390078" y="497509"/>
                </a:lnTo>
                <a:cubicBezTo>
                  <a:pt x="1390078" y="528039"/>
                  <a:pt x="1365329" y="552788"/>
                  <a:pt x="1334799" y="552788"/>
                </a:cubicBezTo>
                <a:lnTo>
                  <a:pt x="55279" y="552788"/>
                </a:lnTo>
                <a:cubicBezTo>
                  <a:pt x="24749" y="552788"/>
                  <a:pt x="0" y="528039"/>
                  <a:pt x="0" y="497509"/>
                </a:cubicBezTo>
                <a:lnTo>
                  <a:pt x="0" y="55279"/>
                </a:lnTo>
                <a:close/>
              </a:path>
            </a:pathLst>
          </a:custGeom>
          <a:solidFill>
            <a:srgbClr val="8FAADC"/>
          </a:solidFill>
          <a:ln>
            <a:noFill/>
          </a:ln>
        </p:spPr>
        <p:style>
          <a:lnRef idx="2">
            <a:scrgbClr r="0" g="0" b="0"/>
          </a:lnRef>
          <a:fillRef idx="1">
            <a:scrgbClr r="0" g="0" b="0"/>
          </a:fillRef>
          <a:effectRef idx="0">
            <a:srgbClr val="5B9BD5">
              <a:hueOff val="0"/>
              <a:satOff val="0"/>
              <a:lumOff val="0"/>
              <a:alphaOff val="0"/>
            </a:srgbClr>
          </a:effectRef>
          <a:fontRef idx="minor">
            <a:sysClr val="window" lastClr="FFFFFF"/>
          </a:fontRef>
        </p:style>
        <p:txBody>
          <a:bodyPr spcFirstLastPara="0" vert="horz" wrap="square" lIns="67517" tIns="35109" rIns="67517" bIns="35109" numCol="1" spcCol="1270" anchor="ctr" anchorCtr="0">
            <a:noAutofit/>
          </a:bodyPr>
          <a:lstStyle/>
          <a:p>
            <a:pPr algn="ctr" defTabSz="622300">
              <a:lnSpc>
                <a:spcPct val="120000"/>
              </a:lnSpc>
              <a:spcBef>
                <a:spcPct val="0"/>
              </a:spcBef>
              <a:spcAft>
                <a:spcPct val="35000"/>
              </a:spcAft>
            </a:pPr>
            <a:r>
              <a:rPr lang="zh-CN" altLang="en-US" sz="1200" b="1">
                <a:solidFill>
                  <a:sysClr val="window" lastClr="FFFFFF"/>
                </a:solidFill>
                <a:uFillTx/>
                <a:latin typeface="Arial" panose="020B0604020202020204" pitchFamily="34" charset="0"/>
                <a:ea typeface="微软雅黑" panose="020B0503020204020204" pitchFamily="34" charset="-122"/>
              </a:rPr>
              <a:t>训练预测模型</a:t>
            </a:r>
            <a:endParaRPr lang="zh-CN" altLang="en-US" sz="1200" b="1">
              <a:solidFill>
                <a:sysClr val="window" lastClr="FFFFFF"/>
              </a:solidFill>
              <a:uFillTx/>
              <a:latin typeface="Arial" panose="020B0604020202020204" pitchFamily="34" charset="0"/>
              <a:ea typeface="微软雅黑" panose="020B0503020204020204" pitchFamily="34" charset="-122"/>
            </a:endParaRPr>
          </a:p>
        </p:txBody>
      </p:sp>
      <p:sp>
        <p:nvSpPr>
          <p:cNvPr id="122" name="形状 121"/>
          <p:cNvSpPr/>
          <p:nvPr>
            <p:custDataLst>
              <p:tags r:id="rId5"/>
            </p:custDataLst>
          </p:nvPr>
        </p:nvSpPr>
        <p:spPr>
          <a:xfrm rot="11700000">
            <a:off x="6442710" y="620395"/>
            <a:ext cx="1224280" cy="1261110"/>
          </a:xfrm>
          <a:prstGeom prst="leftCircularArrow">
            <a:avLst>
              <a:gd name="adj1" fmla="val 3886"/>
              <a:gd name="adj2" fmla="val -984764"/>
              <a:gd name="adj3" fmla="val 2262209"/>
              <a:gd name="adj4" fmla="val 10440516"/>
              <a:gd name="adj5" fmla="val 4534"/>
            </a:avLst>
          </a:prstGeom>
          <a:solidFill>
            <a:srgbClr val="5B9BD5"/>
          </a:solidFill>
          <a:ln>
            <a:noFill/>
          </a:ln>
        </p:spPr>
        <p:style>
          <a:lnRef idx="0">
            <a:scrgbClr r="0" g="0" b="0"/>
          </a:lnRef>
          <a:fillRef idx="1">
            <a:scrgbClr r="0" g="0" b="0"/>
          </a:fillRef>
          <a:effectRef idx="0">
            <a:srgbClr val="ED7D31">
              <a:hueOff val="0"/>
              <a:satOff val="0"/>
              <a:lumOff val="0"/>
              <a:alphaOff val="0"/>
            </a:srgbClr>
          </a:effectRef>
          <a:fontRef idx="minor">
            <a:sysClr val="window" lastClr="FFFFFF"/>
          </a:fontRef>
        </p:style>
      </p:sp>
      <p:sp>
        <p:nvSpPr>
          <p:cNvPr id="125" name="任意多边形: 形状 47"/>
          <p:cNvSpPr/>
          <p:nvPr>
            <p:custDataLst>
              <p:tags r:id="rId6"/>
            </p:custDataLst>
          </p:nvPr>
        </p:nvSpPr>
        <p:spPr>
          <a:xfrm>
            <a:off x="7132320" y="4398645"/>
            <a:ext cx="943610" cy="330835"/>
          </a:xfrm>
          <a:custGeom>
            <a:avLst/>
            <a:gdLst>
              <a:gd name="connsiteX0" fmla="*/ 0 w 1390078"/>
              <a:gd name="connsiteY0" fmla="*/ 55279 h 552788"/>
              <a:gd name="connsiteX1" fmla="*/ 55279 w 1390078"/>
              <a:gd name="connsiteY1" fmla="*/ 0 h 552788"/>
              <a:gd name="connsiteX2" fmla="*/ 1334799 w 1390078"/>
              <a:gd name="connsiteY2" fmla="*/ 0 h 552788"/>
              <a:gd name="connsiteX3" fmla="*/ 1390078 w 1390078"/>
              <a:gd name="connsiteY3" fmla="*/ 55279 h 552788"/>
              <a:gd name="connsiteX4" fmla="*/ 1390078 w 1390078"/>
              <a:gd name="connsiteY4" fmla="*/ 497509 h 552788"/>
              <a:gd name="connsiteX5" fmla="*/ 1334799 w 1390078"/>
              <a:gd name="connsiteY5" fmla="*/ 552788 h 552788"/>
              <a:gd name="connsiteX6" fmla="*/ 55279 w 1390078"/>
              <a:gd name="connsiteY6" fmla="*/ 552788 h 552788"/>
              <a:gd name="connsiteX7" fmla="*/ 0 w 1390078"/>
              <a:gd name="connsiteY7" fmla="*/ 497509 h 552788"/>
              <a:gd name="connsiteX8" fmla="*/ 0 w 1390078"/>
              <a:gd name="connsiteY8" fmla="*/ 55279 h 5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078" h="552788">
                <a:moveTo>
                  <a:pt x="0" y="55279"/>
                </a:moveTo>
                <a:cubicBezTo>
                  <a:pt x="0" y="24749"/>
                  <a:pt x="24749" y="0"/>
                  <a:pt x="55279" y="0"/>
                </a:cubicBezTo>
                <a:lnTo>
                  <a:pt x="1334799" y="0"/>
                </a:lnTo>
                <a:cubicBezTo>
                  <a:pt x="1365329" y="0"/>
                  <a:pt x="1390078" y="24749"/>
                  <a:pt x="1390078" y="55279"/>
                </a:cubicBezTo>
                <a:lnTo>
                  <a:pt x="1390078" y="497509"/>
                </a:lnTo>
                <a:cubicBezTo>
                  <a:pt x="1390078" y="528039"/>
                  <a:pt x="1365329" y="552788"/>
                  <a:pt x="1334799" y="552788"/>
                </a:cubicBezTo>
                <a:lnTo>
                  <a:pt x="55279" y="552788"/>
                </a:lnTo>
                <a:cubicBezTo>
                  <a:pt x="24749" y="552788"/>
                  <a:pt x="0" y="528039"/>
                  <a:pt x="0" y="497509"/>
                </a:cubicBezTo>
                <a:lnTo>
                  <a:pt x="0" y="55279"/>
                </a:lnTo>
                <a:close/>
              </a:path>
            </a:pathLst>
          </a:custGeom>
          <a:solidFill>
            <a:srgbClr val="8FAADC"/>
          </a:solidFill>
          <a:ln>
            <a:noFill/>
          </a:ln>
        </p:spPr>
        <p:style>
          <a:lnRef idx="2">
            <a:scrgbClr r="0" g="0" b="0"/>
          </a:lnRef>
          <a:fillRef idx="1">
            <a:scrgbClr r="0" g="0" b="0"/>
          </a:fillRef>
          <a:effectRef idx="0">
            <a:srgbClr val="A5A5A5">
              <a:hueOff val="0"/>
              <a:satOff val="0"/>
              <a:lumOff val="0"/>
              <a:alphaOff val="0"/>
            </a:srgbClr>
          </a:effectRef>
          <a:fontRef idx="minor">
            <a:sysClr val="window" lastClr="FFFFFF"/>
          </a:fontRef>
        </p:style>
        <p:txBody>
          <a:bodyPr spcFirstLastPara="0" vert="horz" wrap="square" lIns="67517" tIns="35109" rIns="67517" bIns="35109" numCol="1" spcCol="1270" anchor="ctr" anchorCtr="0">
            <a:normAutofit/>
          </a:bodyPr>
          <a:lstStyle/>
          <a:p>
            <a:pPr algn="ctr" defTabSz="622300">
              <a:lnSpc>
                <a:spcPct val="100000"/>
              </a:lnSpc>
              <a:spcBef>
                <a:spcPct val="0"/>
              </a:spcBef>
              <a:spcAft>
                <a:spcPct val="35000"/>
              </a:spcAft>
            </a:pPr>
            <a:r>
              <a:rPr lang="zh-CN" altLang="en-US" sz="1300" b="1">
                <a:solidFill>
                  <a:sysClr val="window" lastClr="FFFFFF"/>
                </a:solidFill>
                <a:uFillTx/>
                <a:latin typeface="Arial" panose="020B0604020202020204" pitchFamily="34" charset="0"/>
                <a:ea typeface="微软雅黑" panose="020B0503020204020204" pitchFamily="34" charset="-122"/>
              </a:rPr>
              <a:t>参数调整</a:t>
            </a:r>
            <a:endParaRPr lang="zh-CN" altLang="en-US" sz="1300" b="1">
              <a:solidFill>
                <a:sysClr val="window" lastClr="FFFFFF"/>
              </a:solidFill>
              <a:uFillTx/>
              <a:latin typeface="Arial" panose="020B0604020202020204" pitchFamily="34" charset="0"/>
              <a:ea typeface="微软雅黑" panose="020B0503020204020204" pitchFamily="34" charset="-122"/>
            </a:endParaRPr>
          </a:p>
        </p:txBody>
      </p:sp>
      <p:cxnSp>
        <p:nvCxnSpPr>
          <p:cNvPr id="139" name="直接箭头连接符 138"/>
          <p:cNvCxnSpPr>
            <a:endCxn id="105" idx="1"/>
          </p:cNvCxnSpPr>
          <p:nvPr/>
        </p:nvCxnSpPr>
        <p:spPr>
          <a:xfrm>
            <a:off x="1733550" y="1816100"/>
            <a:ext cx="668655" cy="0"/>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endCxn id="108" idx="1"/>
          </p:cNvCxnSpPr>
          <p:nvPr/>
        </p:nvCxnSpPr>
        <p:spPr>
          <a:xfrm>
            <a:off x="3337560" y="1816100"/>
            <a:ext cx="5969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endCxn id="111" idx="1"/>
          </p:cNvCxnSpPr>
          <p:nvPr/>
        </p:nvCxnSpPr>
        <p:spPr>
          <a:xfrm flipV="1">
            <a:off x="4872355" y="1816100"/>
            <a:ext cx="666115" cy="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a:endCxn id="121" idx="1"/>
          </p:cNvCxnSpPr>
          <p:nvPr/>
        </p:nvCxnSpPr>
        <p:spPr>
          <a:xfrm flipV="1">
            <a:off x="6465570" y="1816100"/>
            <a:ext cx="668655" cy="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7452360" y="2580005"/>
            <a:ext cx="0" cy="8553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7668260" y="2543810"/>
            <a:ext cx="0" cy="89154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6" name="任意多边形: 形状 13"/>
          <p:cNvSpPr/>
          <p:nvPr>
            <p:custDataLst>
              <p:tags r:id="rId7"/>
            </p:custDataLst>
          </p:nvPr>
        </p:nvSpPr>
        <p:spPr>
          <a:xfrm>
            <a:off x="5591175" y="3075940"/>
            <a:ext cx="984885" cy="330835"/>
          </a:xfrm>
          <a:custGeom>
            <a:avLst/>
            <a:gdLst>
              <a:gd name="connsiteX0" fmla="*/ 0 w 1390078"/>
              <a:gd name="connsiteY0" fmla="*/ 55279 h 552788"/>
              <a:gd name="connsiteX1" fmla="*/ 55279 w 1390078"/>
              <a:gd name="connsiteY1" fmla="*/ 0 h 552788"/>
              <a:gd name="connsiteX2" fmla="*/ 1334799 w 1390078"/>
              <a:gd name="connsiteY2" fmla="*/ 0 h 552788"/>
              <a:gd name="connsiteX3" fmla="*/ 1390078 w 1390078"/>
              <a:gd name="connsiteY3" fmla="*/ 55279 h 552788"/>
              <a:gd name="connsiteX4" fmla="*/ 1390078 w 1390078"/>
              <a:gd name="connsiteY4" fmla="*/ 497509 h 552788"/>
              <a:gd name="connsiteX5" fmla="*/ 1334799 w 1390078"/>
              <a:gd name="connsiteY5" fmla="*/ 552788 h 552788"/>
              <a:gd name="connsiteX6" fmla="*/ 55279 w 1390078"/>
              <a:gd name="connsiteY6" fmla="*/ 552788 h 552788"/>
              <a:gd name="connsiteX7" fmla="*/ 0 w 1390078"/>
              <a:gd name="connsiteY7" fmla="*/ 497509 h 552788"/>
              <a:gd name="connsiteX8" fmla="*/ 0 w 1390078"/>
              <a:gd name="connsiteY8" fmla="*/ 55279 h 5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078" h="552788">
                <a:moveTo>
                  <a:pt x="0" y="55279"/>
                </a:moveTo>
                <a:cubicBezTo>
                  <a:pt x="0" y="24749"/>
                  <a:pt x="24749" y="0"/>
                  <a:pt x="55279" y="0"/>
                </a:cubicBezTo>
                <a:lnTo>
                  <a:pt x="1334799" y="0"/>
                </a:lnTo>
                <a:cubicBezTo>
                  <a:pt x="1365329" y="0"/>
                  <a:pt x="1390078" y="24749"/>
                  <a:pt x="1390078" y="55279"/>
                </a:cubicBezTo>
                <a:lnTo>
                  <a:pt x="1390078" y="497509"/>
                </a:lnTo>
                <a:cubicBezTo>
                  <a:pt x="1390078" y="528039"/>
                  <a:pt x="1365329" y="552788"/>
                  <a:pt x="1334799" y="552788"/>
                </a:cubicBezTo>
                <a:lnTo>
                  <a:pt x="55279" y="552788"/>
                </a:lnTo>
                <a:cubicBezTo>
                  <a:pt x="24749" y="552788"/>
                  <a:pt x="0" y="528039"/>
                  <a:pt x="0" y="497509"/>
                </a:cubicBezTo>
                <a:lnTo>
                  <a:pt x="0" y="55279"/>
                </a:lnTo>
                <a:close/>
              </a:path>
            </a:pathLst>
          </a:custGeom>
          <a:solidFill>
            <a:srgbClr val="8FAADC"/>
          </a:solidFill>
          <a:ln>
            <a:noFill/>
          </a:ln>
        </p:spPr>
        <p:style>
          <a:lnRef idx="2">
            <a:scrgbClr r="0" g="0" b="0"/>
          </a:lnRef>
          <a:fillRef idx="1">
            <a:scrgbClr r="0" g="0" b="0"/>
          </a:fillRef>
          <a:effectRef idx="0">
            <a:srgbClr val="ED7D31">
              <a:hueOff val="0"/>
              <a:satOff val="0"/>
              <a:lumOff val="0"/>
              <a:alphaOff val="0"/>
            </a:srgbClr>
          </a:effectRef>
          <a:fontRef idx="minor">
            <a:sysClr val="window" lastClr="FFFFFF"/>
          </a:fontRef>
        </p:style>
        <p:txBody>
          <a:bodyPr spcFirstLastPara="0" vert="horz" wrap="square" lIns="67517" tIns="35109" rIns="67517" bIns="35109" numCol="1" spcCol="1270" anchor="ctr" anchorCtr="0">
            <a:noAutofit/>
          </a:bodyPr>
          <a:lstStyle/>
          <a:p>
            <a:pPr algn="ctr" defTabSz="622300">
              <a:lnSpc>
                <a:spcPct val="120000"/>
              </a:lnSpc>
              <a:spcBef>
                <a:spcPct val="0"/>
              </a:spcBef>
              <a:spcAft>
                <a:spcPct val="35000"/>
              </a:spcAft>
            </a:pPr>
            <a:r>
              <a:rPr lang="zh-CN" altLang="en-US" sz="1400" b="1">
                <a:solidFill>
                  <a:sysClr val="window" lastClr="FFFFFF"/>
                </a:solidFill>
                <a:uFillTx/>
                <a:latin typeface="Arial" panose="020B0604020202020204" pitchFamily="34" charset="0"/>
                <a:ea typeface="微软雅黑" panose="020B0503020204020204" pitchFamily="34" charset="-122"/>
              </a:rPr>
              <a:t>导出模型</a:t>
            </a:r>
            <a:endParaRPr lang="zh-CN" altLang="en-US" sz="1400" b="1">
              <a:solidFill>
                <a:sysClr val="window" lastClr="FFFFFF"/>
              </a:solidFill>
              <a:uFillTx/>
              <a:latin typeface="Arial" panose="020B0604020202020204" pitchFamily="34" charset="0"/>
              <a:ea typeface="微软雅黑" panose="020B0503020204020204" pitchFamily="34" charset="-122"/>
            </a:endParaRPr>
          </a:p>
        </p:txBody>
      </p:sp>
      <p:sp>
        <p:nvSpPr>
          <p:cNvPr id="178" name="任意多边形: 形状 13"/>
          <p:cNvSpPr/>
          <p:nvPr>
            <p:custDataLst>
              <p:tags r:id="rId8"/>
            </p:custDataLst>
          </p:nvPr>
        </p:nvSpPr>
        <p:spPr>
          <a:xfrm>
            <a:off x="2466087" y="3148509"/>
            <a:ext cx="980619" cy="330576"/>
          </a:xfrm>
          <a:custGeom>
            <a:avLst/>
            <a:gdLst>
              <a:gd name="connsiteX0" fmla="*/ 0 w 1390078"/>
              <a:gd name="connsiteY0" fmla="*/ 55279 h 552788"/>
              <a:gd name="connsiteX1" fmla="*/ 55279 w 1390078"/>
              <a:gd name="connsiteY1" fmla="*/ 0 h 552788"/>
              <a:gd name="connsiteX2" fmla="*/ 1334799 w 1390078"/>
              <a:gd name="connsiteY2" fmla="*/ 0 h 552788"/>
              <a:gd name="connsiteX3" fmla="*/ 1390078 w 1390078"/>
              <a:gd name="connsiteY3" fmla="*/ 55279 h 552788"/>
              <a:gd name="connsiteX4" fmla="*/ 1390078 w 1390078"/>
              <a:gd name="connsiteY4" fmla="*/ 497509 h 552788"/>
              <a:gd name="connsiteX5" fmla="*/ 1334799 w 1390078"/>
              <a:gd name="connsiteY5" fmla="*/ 552788 h 552788"/>
              <a:gd name="connsiteX6" fmla="*/ 55279 w 1390078"/>
              <a:gd name="connsiteY6" fmla="*/ 552788 h 552788"/>
              <a:gd name="connsiteX7" fmla="*/ 0 w 1390078"/>
              <a:gd name="connsiteY7" fmla="*/ 497509 h 552788"/>
              <a:gd name="connsiteX8" fmla="*/ 0 w 1390078"/>
              <a:gd name="connsiteY8" fmla="*/ 55279 h 5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078" h="552788">
                <a:moveTo>
                  <a:pt x="0" y="55279"/>
                </a:moveTo>
                <a:cubicBezTo>
                  <a:pt x="0" y="24749"/>
                  <a:pt x="24749" y="0"/>
                  <a:pt x="55279" y="0"/>
                </a:cubicBezTo>
                <a:lnTo>
                  <a:pt x="1334799" y="0"/>
                </a:lnTo>
                <a:cubicBezTo>
                  <a:pt x="1365329" y="0"/>
                  <a:pt x="1390078" y="24749"/>
                  <a:pt x="1390078" y="55279"/>
                </a:cubicBezTo>
                <a:lnTo>
                  <a:pt x="1390078" y="497509"/>
                </a:lnTo>
                <a:cubicBezTo>
                  <a:pt x="1390078" y="528039"/>
                  <a:pt x="1365329" y="552788"/>
                  <a:pt x="1334799" y="552788"/>
                </a:cubicBezTo>
                <a:lnTo>
                  <a:pt x="55279" y="552788"/>
                </a:lnTo>
                <a:cubicBezTo>
                  <a:pt x="24749" y="552788"/>
                  <a:pt x="0" y="528039"/>
                  <a:pt x="0" y="497509"/>
                </a:cubicBezTo>
                <a:lnTo>
                  <a:pt x="0" y="55279"/>
                </a:lnTo>
                <a:close/>
              </a:path>
            </a:pathLst>
          </a:custGeom>
          <a:solidFill>
            <a:srgbClr val="8FAADC"/>
          </a:solidFill>
          <a:ln>
            <a:noFill/>
          </a:ln>
        </p:spPr>
        <p:style>
          <a:lnRef idx="2">
            <a:scrgbClr r="0" g="0" b="0"/>
          </a:lnRef>
          <a:fillRef idx="1">
            <a:scrgbClr r="0" g="0" b="0"/>
          </a:fillRef>
          <a:effectRef idx="0">
            <a:srgbClr val="ED7D31">
              <a:hueOff val="0"/>
              <a:satOff val="0"/>
              <a:lumOff val="0"/>
              <a:alphaOff val="0"/>
            </a:srgbClr>
          </a:effectRef>
          <a:fontRef idx="minor">
            <a:sysClr val="window" lastClr="FFFFFF"/>
          </a:fontRef>
        </p:style>
        <p:txBody>
          <a:bodyPr spcFirstLastPara="0" vert="horz" wrap="square" lIns="67517" tIns="35109" rIns="67517" bIns="35109" numCol="1" spcCol="1270" anchor="ctr" anchorCtr="0">
            <a:normAutofit/>
          </a:bodyPr>
          <a:p>
            <a:pPr algn="ctr" defTabSz="622300">
              <a:lnSpc>
                <a:spcPct val="120000"/>
              </a:lnSpc>
              <a:spcBef>
                <a:spcPct val="0"/>
              </a:spcBef>
              <a:spcAft>
                <a:spcPct val="35000"/>
              </a:spcAft>
            </a:pPr>
            <a:r>
              <a:rPr lang="zh-CN" altLang="en-US" sz="1350" b="1">
                <a:solidFill>
                  <a:sysClr val="window" lastClr="FFFFFF"/>
                </a:solidFill>
                <a:uFillTx/>
                <a:latin typeface="Arial" panose="020B0604020202020204" pitchFamily="34" charset="0"/>
                <a:ea typeface="微软雅黑" panose="020B0503020204020204" pitchFamily="34" charset="-122"/>
              </a:rPr>
              <a:t>模型检测</a:t>
            </a:r>
            <a:endParaRPr lang="zh-CN" altLang="en-US" sz="1350" b="1">
              <a:solidFill>
                <a:sysClr val="window" lastClr="FFFFFF"/>
              </a:solidFill>
              <a:uFillTx/>
              <a:latin typeface="Arial" panose="020B0604020202020204" pitchFamily="34" charset="0"/>
              <a:ea typeface="微软雅黑" panose="020B0503020204020204" pitchFamily="34" charset="-122"/>
            </a:endParaRPr>
          </a:p>
        </p:txBody>
      </p:sp>
      <p:pic>
        <p:nvPicPr>
          <p:cNvPr id="188" name="图片 187" descr="32313535353934303b32313535353932393bc4a3d0cd"/>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55240" y="1421130"/>
            <a:ext cx="725805" cy="725805"/>
          </a:xfrm>
          <a:prstGeom prst="rect">
            <a:avLst/>
          </a:prstGeom>
        </p:spPr>
      </p:pic>
      <p:pic>
        <p:nvPicPr>
          <p:cNvPr id="190" name="图片 189" descr="32313535353437353b32313535353437373bcdf8c2e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8605" y="1402080"/>
            <a:ext cx="711200" cy="711200"/>
          </a:xfrm>
          <a:prstGeom prst="rect">
            <a:avLst/>
          </a:prstGeom>
        </p:spPr>
      </p:pic>
      <p:pic>
        <p:nvPicPr>
          <p:cNvPr id="194" name="图片 193" descr="32313538353333343b32313538353333353bc1b7cfb0"/>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64200" y="1445260"/>
            <a:ext cx="675640" cy="675640"/>
          </a:xfrm>
          <a:prstGeom prst="rect">
            <a:avLst/>
          </a:prstGeom>
        </p:spPr>
      </p:pic>
      <p:pic>
        <p:nvPicPr>
          <p:cNvPr id="196" name="图片 195" descr="32313535353234343b32313535353233323bcbbcceacbde1b9b9"/>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66940" y="3615055"/>
            <a:ext cx="675005" cy="675005"/>
          </a:xfrm>
          <a:prstGeom prst="rect">
            <a:avLst/>
          </a:prstGeom>
        </p:spPr>
      </p:pic>
      <p:pic>
        <p:nvPicPr>
          <p:cNvPr id="201" name="图片 200" descr="32313537333236313b32313537333234353bc8cbc1b3b4f2bfa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40400" y="3644900"/>
            <a:ext cx="685800" cy="685800"/>
          </a:xfrm>
          <a:prstGeom prst="rect">
            <a:avLst/>
          </a:prstGeom>
        </p:spPr>
      </p:pic>
      <p:pic>
        <p:nvPicPr>
          <p:cNvPr id="202" name="图片 201" descr="32313539393237383b32313539393234323bc3e6b2bfcab6b1f0"/>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29205" y="3579495"/>
            <a:ext cx="847725" cy="847725"/>
          </a:xfrm>
          <a:prstGeom prst="rect">
            <a:avLst/>
          </a:prstGeom>
        </p:spPr>
      </p:pic>
      <p:pic>
        <p:nvPicPr>
          <p:cNvPr id="205" name="图片 204" descr="32303138313338333b32303138313434353bc8cbcff1b2c9bcaf"/>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71550" y="1438275"/>
            <a:ext cx="664210" cy="664210"/>
          </a:xfrm>
          <a:prstGeom prst="rect">
            <a:avLst/>
          </a:prstGeom>
        </p:spPr>
      </p:pic>
      <p:cxnSp>
        <p:nvCxnSpPr>
          <p:cNvPr id="208" name="直接箭头连接符 207"/>
          <p:cNvCxnSpPr/>
          <p:nvPr/>
        </p:nvCxnSpPr>
        <p:spPr>
          <a:xfrm flipH="1">
            <a:off x="5004435" y="3938905"/>
            <a:ext cx="681990" cy="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9" name="直接箭头连接符 208"/>
          <p:cNvCxnSpPr/>
          <p:nvPr/>
        </p:nvCxnSpPr>
        <p:spPr>
          <a:xfrm flipH="1">
            <a:off x="3405505" y="3952240"/>
            <a:ext cx="681990" cy="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p:nvPr/>
        </p:nvCxnSpPr>
        <p:spPr>
          <a:xfrm>
            <a:off x="6012180" y="2310765"/>
            <a:ext cx="0" cy="69342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 name="任意多边形: 形状 45"/>
          <p:cNvSpPr/>
          <p:nvPr>
            <p:custDataLst>
              <p:tags r:id="rId23"/>
            </p:custDataLst>
          </p:nvPr>
        </p:nvSpPr>
        <p:spPr>
          <a:xfrm>
            <a:off x="7134860" y="2157730"/>
            <a:ext cx="941070" cy="330835"/>
          </a:xfrm>
          <a:custGeom>
            <a:avLst/>
            <a:gdLst>
              <a:gd name="connsiteX0" fmla="*/ 0 w 1390078"/>
              <a:gd name="connsiteY0" fmla="*/ 55279 h 552788"/>
              <a:gd name="connsiteX1" fmla="*/ 55279 w 1390078"/>
              <a:gd name="connsiteY1" fmla="*/ 0 h 552788"/>
              <a:gd name="connsiteX2" fmla="*/ 1334799 w 1390078"/>
              <a:gd name="connsiteY2" fmla="*/ 0 h 552788"/>
              <a:gd name="connsiteX3" fmla="*/ 1390078 w 1390078"/>
              <a:gd name="connsiteY3" fmla="*/ 55279 h 552788"/>
              <a:gd name="connsiteX4" fmla="*/ 1390078 w 1390078"/>
              <a:gd name="connsiteY4" fmla="*/ 497509 h 552788"/>
              <a:gd name="connsiteX5" fmla="*/ 1334799 w 1390078"/>
              <a:gd name="connsiteY5" fmla="*/ 552788 h 552788"/>
              <a:gd name="connsiteX6" fmla="*/ 55279 w 1390078"/>
              <a:gd name="connsiteY6" fmla="*/ 552788 h 552788"/>
              <a:gd name="connsiteX7" fmla="*/ 0 w 1390078"/>
              <a:gd name="connsiteY7" fmla="*/ 497509 h 552788"/>
              <a:gd name="connsiteX8" fmla="*/ 0 w 1390078"/>
              <a:gd name="connsiteY8" fmla="*/ 55279 h 5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078" h="552788">
                <a:moveTo>
                  <a:pt x="0" y="55279"/>
                </a:moveTo>
                <a:cubicBezTo>
                  <a:pt x="0" y="24749"/>
                  <a:pt x="24749" y="0"/>
                  <a:pt x="55279" y="0"/>
                </a:cubicBezTo>
                <a:lnTo>
                  <a:pt x="1334799" y="0"/>
                </a:lnTo>
                <a:cubicBezTo>
                  <a:pt x="1365329" y="0"/>
                  <a:pt x="1390078" y="24749"/>
                  <a:pt x="1390078" y="55279"/>
                </a:cubicBezTo>
                <a:lnTo>
                  <a:pt x="1390078" y="497509"/>
                </a:lnTo>
                <a:cubicBezTo>
                  <a:pt x="1390078" y="528039"/>
                  <a:pt x="1365329" y="552788"/>
                  <a:pt x="1334799" y="552788"/>
                </a:cubicBezTo>
                <a:lnTo>
                  <a:pt x="55279" y="552788"/>
                </a:lnTo>
                <a:cubicBezTo>
                  <a:pt x="24749" y="552788"/>
                  <a:pt x="0" y="528039"/>
                  <a:pt x="0" y="497509"/>
                </a:cubicBezTo>
                <a:lnTo>
                  <a:pt x="0" y="55279"/>
                </a:lnTo>
                <a:close/>
              </a:path>
            </a:pathLst>
          </a:custGeom>
          <a:solidFill>
            <a:srgbClr val="8FAADC"/>
          </a:solidFill>
          <a:ln>
            <a:noFill/>
          </a:ln>
        </p:spPr>
        <p:style>
          <a:lnRef idx="2">
            <a:scrgbClr r="0" g="0" b="0"/>
          </a:lnRef>
          <a:fillRef idx="1">
            <a:scrgbClr r="0" g="0" b="0"/>
          </a:fillRef>
          <a:effectRef idx="0">
            <a:srgbClr val="ED7D31">
              <a:hueOff val="0"/>
              <a:satOff val="0"/>
              <a:lumOff val="0"/>
              <a:alphaOff val="0"/>
            </a:srgbClr>
          </a:effectRef>
          <a:fontRef idx="minor">
            <a:sysClr val="window" lastClr="FFFFFF"/>
          </a:fontRef>
        </p:style>
        <p:txBody>
          <a:bodyPr spcFirstLastPara="0" vert="horz" wrap="square" lIns="67517" tIns="35109" rIns="67517" bIns="35109" numCol="1" spcCol="1270" anchor="ctr" anchorCtr="0">
            <a:normAutofit/>
          </a:bodyPr>
          <a:p>
            <a:pPr algn="ctr" defTabSz="622300">
              <a:lnSpc>
                <a:spcPct val="120000"/>
              </a:lnSpc>
              <a:spcBef>
                <a:spcPct val="0"/>
              </a:spcBef>
              <a:spcAft>
                <a:spcPct val="35000"/>
              </a:spcAft>
            </a:pPr>
            <a:r>
              <a:rPr lang="zh-CN" altLang="en-US" sz="1300" b="1">
                <a:solidFill>
                  <a:sysClr val="window" lastClr="FFFFFF"/>
                </a:solidFill>
                <a:uFillTx/>
                <a:latin typeface="Arial" panose="020B0604020202020204" pitchFamily="34" charset="0"/>
                <a:ea typeface="微软雅黑" panose="020B0503020204020204" pitchFamily="34" charset="-122"/>
              </a:rPr>
              <a:t>模型评估</a:t>
            </a:r>
            <a:endParaRPr lang="zh-CN" altLang="en-US" sz="1300" b="1">
              <a:solidFill>
                <a:sysClr val="window" lastClr="FFFFFF"/>
              </a:solidFill>
              <a:uFillTx/>
              <a:latin typeface="Arial" panose="020B0604020202020204" pitchFamily="34" charset="0"/>
              <a:ea typeface="微软雅黑" panose="020B0503020204020204" pitchFamily="34" charset="-122"/>
            </a:endParaRPr>
          </a:p>
        </p:txBody>
      </p:sp>
      <p:pic>
        <p:nvPicPr>
          <p:cNvPr id="3" name="图片 2" descr="32303135333537303b32303135353331363bbcc6cbe3bbfac4a3d0cdd0deb8c4d0ded5fd"/>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59955" y="1421130"/>
            <a:ext cx="681355" cy="681355"/>
          </a:xfrm>
          <a:prstGeom prst="rect">
            <a:avLst/>
          </a:prstGeom>
        </p:spPr>
      </p:pic>
      <p:sp>
        <p:nvSpPr>
          <p:cNvPr id="4" name="任意多边形: 形状 13"/>
          <p:cNvSpPr/>
          <p:nvPr>
            <p:custDataLst>
              <p:tags r:id="rId26"/>
            </p:custDataLst>
          </p:nvPr>
        </p:nvSpPr>
        <p:spPr>
          <a:xfrm>
            <a:off x="4102735" y="4398645"/>
            <a:ext cx="938530" cy="330835"/>
          </a:xfrm>
          <a:custGeom>
            <a:avLst/>
            <a:gdLst>
              <a:gd name="connsiteX0" fmla="*/ 0 w 1390078"/>
              <a:gd name="connsiteY0" fmla="*/ 55279 h 552788"/>
              <a:gd name="connsiteX1" fmla="*/ 55279 w 1390078"/>
              <a:gd name="connsiteY1" fmla="*/ 0 h 552788"/>
              <a:gd name="connsiteX2" fmla="*/ 1334799 w 1390078"/>
              <a:gd name="connsiteY2" fmla="*/ 0 h 552788"/>
              <a:gd name="connsiteX3" fmla="*/ 1390078 w 1390078"/>
              <a:gd name="connsiteY3" fmla="*/ 55279 h 552788"/>
              <a:gd name="connsiteX4" fmla="*/ 1390078 w 1390078"/>
              <a:gd name="connsiteY4" fmla="*/ 497509 h 552788"/>
              <a:gd name="connsiteX5" fmla="*/ 1334799 w 1390078"/>
              <a:gd name="connsiteY5" fmla="*/ 552788 h 552788"/>
              <a:gd name="connsiteX6" fmla="*/ 55279 w 1390078"/>
              <a:gd name="connsiteY6" fmla="*/ 552788 h 552788"/>
              <a:gd name="connsiteX7" fmla="*/ 0 w 1390078"/>
              <a:gd name="connsiteY7" fmla="*/ 497509 h 552788"/>
              <a:gd name="connsiteX8" fmla="*/ 0 w 1390078"/>
              <a:gd name="connsiteY8" fmla="*/ 55279 h 5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078" h="552788">
                <a:moveTo>
                  <a:pt x="0" y="55279"/>
                </a:moveTo>
                <a:cubicBezTo>
                  <a:pt x="0" y="24749"/>
                  <a:pt x="24749" y="0"/>
                  <a:pt x="55279" y="0"/>
                </a:cubicBezTo>
                <a:lnTo>
                  <a:pt x="1334799" y="0"/>
                </a:lnTo>
                <a:cubicBezTo>
                  <a:pt x="1365329" y="0"/>
                  <a:pt x="1390078" y="24749"/>
                  <a:pt x="1390078" y="55279"/>
                </a:cubicBezTo>
                <a:lnTo>
                  <a:pt x="1390078" y="497509"/>
                </a:lnTo>
                <a:cubicBezTo>
                  <a:pt x="1390078" y="528039"/>
                  <a:pt x="1365329" y="552788"/>
                  <a:pt x="1334799" y="552788"/>
                </a:cubicBezTo>
                <a:lnTo>
                  <a:pt x="55279" y="552788"/>
                </a:lnTo>
                <a:cubicBezTo>
                  <a:pt x="24749" y="552788"/>
                  <a:pt x="0" y="528039"/>
                  <a:pt x="0" y="497509"/>
                </a:cubicBezTo>
                <a:lnTo>
                  <a:pt x="0" y="55279"/>
                </a:lnTo>
                <a:close/>
              </a:path>
            </a:pathLst>
          </a:custGeom>
          <a:solidFill>
            <a:srgbClr val="8FAADC"/>
          </a:solidFill>
          <a:ln>
            <a:noFill/>
          </a:ln>
        </p:spPr>
        <p:style>
          <a:lnRef idx="2">
            <a:scrgbClr r="0" g="0" b="0"/>
          </a:lnRef>
          <a:fillRef idx="1">
            <a:scrgbClr r="0" g="0" b="0"/>
          </a:fillRef>
          <a:effectRef idx="0">
            <a:srgbClr val="ED7D31">
              <a:hueOff val="0"/>
              <a:satOff val="0"/>
              <a:lumOff val="0"/>
              <a:alphaOff val="0"/>
            </a:srgbClr>
          </a:effectRef>
          <a:fontRef idx="minor">
            <a:sysClr val="window" lastClr="FFFFFF"/>
          </a:fontRef>
        </p:style>
        <p:txBody>
          <a:bodyPr spcFirstLastPara="0" vert="horz" wrap="square" lIns="67517" tIns="35109" rIns="67517" bIns="35109" numCol="1" spcCol="1270" anchor="ctr" anchorCtr="0">
            <a:normAutofit/>
          </a:bodyPr>
          <a:p>
            <a:pPr algn="ctr" defTabSz="622300">
              <a:lnSpc>
                <a:spcPct val="120000"/>
              </a:lnSpc>
              <a:spcBef>
                <a:spcPct val="0"/>
              </a:spcBef>
              <a:spcAft>
                <a:spcPct val="35000"/>
              </a:spcAft>
            </a:pPr>
            <a:r>
              <a:rPr lang="zh-CN" altLang="en-US" sz="1350" b="1">
                <a:solidFill>
                  <a:sysClr val="window" lastClr="FFFFFF"/>
                </a:solidFill>
                <a:uFillTx/>
                <a:latin typeface="Arial" panose="020B0604020202020204" pitchFamily="34" charset="0"/>
                <a:ea typeface="微软雅黑" panose="020B0503020204020204" pitchFamily="34" charset="-122"/>
              </a:rPr>
              <a:t>模型部署</a:t>
            </a:r>
            <a:endParaRPr lang="zh-CN" altLang="en-US" sz="1350" b="1">
              <a:solidFill>
                <a:sysClr val="window" lastClr="FFFFFF"/>
              </a:solidFill>
              <a:uFillTx/>
              <a:latin typeface="Arial" panose="020B0604020202020204" pitchFamily="34" charset="0"/>
              <a:ea typeface="微软雅黑" panose="020B0503020204020204" pitchFamily="34" charset="-122"/>
            </a:endParaRPr>
          </a:p>
        </p:txBody>
      </p:sp>
      <p:pic>
        <p:nvPicPr>
          <p:cNvPr id="5" name="图片 4" descr="32313535373339373b32313535373339323bc8cbc1b3cab6b1f0b9fdb3cc"/>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223385" y="3615055"/>
            <a:ext cx="645795" cy="645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1000" fill="hold"/>
                                        <p:tgtEl>
                                          <p:spTgt spid="104"/>
                                        </p:tgtEl>
                                        <p:attrNameLst>
                                          <p:attrName>ppt_w</p:attrName>
                                        </p:attrNameLst>
                                      </p:cBhvr>
                                      <p:tavLst>
                                        <p:tav tm="0">
                                          <p:val>
                                            <p:strVal val="#ppt_w*0.70"/>
                                          </p:val>
                                        </p:tav>
                                        <p:tav tm="100000">
                                          <p:val>
                                            <p:strVal val="#ppt_w"/>
                                          </p:val>
                                        </p:tav>
                                      </p:tavLst>
                                    </p:anim>
                                    <p:anim calcmode="lin" valueType="num">
                                      <p:cBhvr>
                                        <p:cTn id="8" dur="1000" fill="hold"/>
                                        <p:tgtEl>
                                          <p:spTgt spid="104"/>
                                        </p:tgtEl>
                                        <p:attrNameLst>
                                          <p:attrName>ppt_h</p:attrName>
                                        </p:attrNameLst>
                                      </p:cBhvr>
                                      <p:tavLst>
                                        <p:tav tm="0">
                                          <p:val>
                                            <p:strVal val="#ppt_h"/>
                                          </p:val>
                                        </p:tav>
                                        <p:tav tm="100000">
                                          <p:val>
                                            <p:strVal val="#ppt_h"/>
                                          </p:val>
                                        </p:tav>
                                      </p:tavLst>
                                    </p:anim>
                                    <p:animEffect transition="in" filter="fade">
                                      <p:cBhvr>
                                        <p:cTn id="9" dur="1000"/>
                                        <p:tgtEl>
                                          <p:spTgt spid="104"/>
                                        </p:tgtEl>
                                      </p:cBhvr>
                                    </p:animEffect>
                                  </p:childTnLst>
                                </p:cTn>
                              </p:par>
                              <p:par>
                                <p:cTn id="10" presetID="55" presetClass="entr" presetSubtype="0" fill="hold" nodeType="withEffect">
                                  <p:stCondLst>
                                    <p:cond delay="0"/>
                                  </p:stCondLst>
                                  <p:childTnLst>
                                    <p:set>
                                      <p:cBhvr>
                                        <p:cTn id="11" dur="1" fill="hold">
                                          <p:stCondLst>
                                            <p:cond delay="0"/>
                                          </p:stCondLst>
                                        </p:cTn>
                                        <p:tgtEl>
                                          <p:spTgt spid="205"/>
                                        </p:tgtEl>
                                        <p:attrNameLst>
                                          <p:attrName>style.visibility</p:attrName>
                                        </p:attrNameLst>
                                      </p:cBhvr>
                                      <p:to>
                                        <p:strVal val="visible"/>
                                      </p:to>
                                    </p:set>
                                    <p:anim calcmode="lin" valueType="num">
                                      <p:cBhvr>
                                        <p:cTn id="12" dur="1000" fill="hold"/>
                                        <p:tgtEl>
                                          <p:spTgt spid="205"/>
                                        </p:tgtEl>
                                        <p:attrNameLst>
                                          <p:attrName>ppt_w</p:attrName>
                                        </p:attrNameLst>
                                      </p:cBhvr>
                                      <p:tavLst>
                                        <p:tav tm="0">
                                          <p:val>
                                            <p:strVal val="#ppt_w*0.70"/>
                                          </p:val>
                                        </p:tav>
                                        <p:tav tm="100000">
                                          <p:val>
                                            <p:strVal val="#ppt_w"/>
                                          </p:val>
                                        </p:tav>
                                      </p:tavLst>
                                    </p:anim>
                                    <p:anim calcmode="lin" valueType="num">
                                      <p:cBhvr>
                                        <p:cTn id="13" dur="1000" fill="hold"/>
                                        <p:tgtEl>
                                          <p:spTgt spid="205"/>
                                        </p:tgtEl>
                                        <p:attrNameLst>
                                          <p:attrName>ppt_h</p:attrName>
                                        </p:attrNameLst>
                                      </p:cBhvr>
                                      <p:tavLst>
                                        <p:tav tm="0">
                                          <p:val>
                                            <p:strVal val="#ppt_h"/>
                                          </p:val>
                                        </p:tav>
                                        <p:tav tm="100000">
                                          <p:val>
                                            <p:strVal val="#ppt_h"/>
                                          </p:val>
                                        </p:tav>
                                      </p:tavLst>
                                    </p:anim>
                                    <p:animEffect transition="in" filter="fade">
                                      <p:cBhvr>
                                        <p:cTn id="14" dur="1000"/>
                                        <p:tgtEl>
                                          <p:spTgt spid="20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9"/>
                                        </p:tgtEl>
                                        <p:attrNameLst>
                                          <p:attrName>style.visibility</p:attrName>
                                        </p:attrNameLst>
                                      </p:cBhvr>
                                      <p:to>
                                        <p:strVal val="visible"/>
                                      </p:to>
                                    </p:set>
                                    <p:anim calcmode="lin" valueType="num">
                                      <p:cBhvr additive="base">
                                        <p:cTn id="19" dur="500"/>
                                        <p:tgtEl>
                                          <p:spTgt spid="139"/>
                                        </p:tgtEl>
                                        <p:attrNameLst>
                                          <p:attrName>ppt_y</p:attrName>
                                        </p:attrNameLst>
                                      </p:cBhvr>
                                      <p:tavLst>
                                        <p:tav tm="0">
                                          <p:val>
                                            <p:strVal val="#ppt_y+#ppt_h*1.125000"/>
                                          </p:val>
                                        </p:tav>
                                        <p:tav tm="100000">
                                          <p:val>
                                            <p:strVal val="#ppt_y"/>
                                          </p:val>
                                        </p:tav>
                                      </p:tavLst>
                                    </p:anim>
                                    <p:animEffect transition="in" filter="wipe(up)">
                                      <p:cBhvr>
                                        <p:cTn id="20" dur="500"/>
                                        <p:tgtEl>
                                          <p:spTgt spid="139"/>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107"/>
                                        </p:tgtEl>
                                        <p:attrNameLst>
                                          <p:attrName>style.visibility</p:attrName>
                                        </p:attrNameLst>
                                      </p:cBhvr>
                                      <p:to>
                                        <p:strVal val="visible"/>
                                      </p:to>
                                    </p:set>
                                    <p:anim calcmode="lin" valueType="num">
                                      <p:cBhvr>
                                        <p:cTn id="25" dur="1000" fill="hold"/>
                                        <p:tgtEl>
                                          <p:spTgt spid="107"/>
                                        </p:tgtEl>
                                        <p:attrNameLst>
                                          <p:attrName>ppt_w</p:attrName>
                                        </p:attrNameLst>
                                      </p:cBhvr>
                                      <p:tavLst>
                                        <p:tav tm="0">
                                          <p:val>
                                            <p:strVal val="#ppt_w*0.70"/>
                                          </p:val>
                                        </p:tav>
                                        <p:tav tm="100000">
                                          <p:val>
                                            <p:strVal val="#ppt_w"/>
                                          </p:val>
                                        </p:tav>
                                      </p:tavLst>
                                    </p:anim>
                                    <p:anim calcmode="lin" valueType="num">
                                      <p:cBhvr>
                                        <p:cTn id="26" dur="1000" fill="hold"/>
                                        <p:tgtEl>
                                          <p:spTgt spid="107"/>
                                        </p:tgtEl>
                                        <p:attrNameLst>
                                          <p:attrName>ppt_h</p:attrName>
                                        </p:attrNameLst>
                                      </p:cBhvr>
                                      <p:tavLst>
                                        <p:tav tm="0">
                                          <p:val>
                                            <p:strVal val="#ppt_h"/>
                                          </p:val>
                                        </p:tav>
                                        <p:tav tm="100000">
                                          <p:val>
                                            <p:strVal val="#ppt_h"/>
                                          </p:val>
                                        </p:tav>
                                      </p:tavLst>
                                    </p:anim>
                                    <p:animEffect transition="in" filter="fade">
                                      <p:cBhvr>
                                        <p:cTn id="27" dur="1000"/>
                                        <p:tgtEl>
                                          <p:spTgt spid="107"/>
                                        </p:tgtEl>
                                      </p:cBhvr>
                                    </p:animEffect>
                                  </p:childTnLst>
                                </p:cTn>
                              </p:par>
                              <p:par>
                                <p:cTn id="28" presetID="55" presetClass="entr" presetSubtype="0" fill="hold" nodeType="withEffect">
                                  <p:stCondLst>
                                    <p:cond delay="0"/>
                                  </p:stCondLst>
                                  <p:childTnLst>
                                    <p:set>
                                      <p:cBhvr>
                                        <p:cTn id="29" dur="1" fill="hold">
                                          <p:stCondLst>
                                            <p:cond delay="0"/>
                                          </p:stCondLst>
                                        </p:cTn>
                                        <p:tgtEl>
                                          <p:spTgt spid="188"/>
                                        </p:tgtEl>
                                        <p:attrNameLst>
                                          <p:attrName>style.visibility</p:attrName>
                                        </p:attrNameLst>
                                      </p:cBhvr>
                                      <p:to>
                                        <p:strVal val="visible"/>
                                      </p:to>
                                    </p:set>
                                    <p:anim calcmode="lin" valueType="num">
                                      <p:cBhvr>
                                        <p:cTn id="30" dur="1000" fill="hold"/>
                                        <p:tgtEl>
                                          <p:spTgt spid="188"/>
                                        </p:tgtEl>
                                        <p:attrNameLst>
                                          <p:attrName>ppt_w</p:attrName>
                                        </p:attrNameLst>
                                      </p:cBhvr>
                                      <p:tavLst>
                                        <p:tav tm="0">
                                          <p:val>
                                            <p:strVal val="#ppt_w*0.70"/>
                                          </p:val>
                                        </p:tav>
                                        <p:tav tm="100000">
                                          <p:val>
                                            <p:strVal val="#ppt_w"/>
                                          </p:val>
                                        </p:tav>
                                      </p:tavLst>
                                    </p:anim>
                                    <p:anim calcmode="lin" valueType="num">
                                      <p:cBhvr>
                                        <p:cTn id="31" dur="1000" fill="hold"/>
                                        <p:tgtEl>
                                          <p:spTgt spid="188"/>
                                        </p:tgtEl>
                                        <p:attrNameLst>
                                          <p:attrName>ppt_h</p:attrName>
                                        </p:attrNameLst>
                                      </p:cBhvr>
                                      <p:tavLst>
                                        <p:tav tm="0">
                                          <p:val>
                                            <p:strVal val="#ppt_h"/>
                                          </p:val>
                                        </p:tav>
                                        <p:tav tm="100000">
                                          <p:val>
                                            <p:strVal val="#ppt_h"/>
                                          </p:val>
                                        </p:tav>
                                      </p:tavLst>
                                    </p:anim>
                                    <p:animEffect transition="in" filter="fade">
                                      <p:cBhvr>
                                        <p:cTn id="32" dur="1000"/>
                                        <p:tgtEl>
                                          <p:spTgt spid="18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40"/>
                                        </p:tgtEl>
                                        <p:attrNameLst>
                                          <p:attrName>style.visibility</p:attrName>
                                        </p:attrNameLst>
                                      </p:cBhvr>
                                      <p:to>
                                        <p:strVal val="visible"/>
                                      </p:to>
                                    </p:set>
                                    <p:anim calcmode="lin" valueType="num">
                                      <p:cBhvr additive="base">
                                        <p:cTn id="37" dur="500"/>
                                        <p:tgtEl>
                                          <p:spTgt spid="140"/>
                                        </p:tgtEl>
                                        <p:attrNameLst>
                                          <p:attrName>ppt_y</p:attrName>
                                        </p:attrNameLst>
                                      </p:cBhvr>
                                      <p:tavLst>
                                        <p:tav tm="0">
                                          <p:val>
                                            <p:strVal val="#ppt_y+#ppt_h*1.125000"/>
                                          </p:val>
                                        </p:tav>
                                        <p:tav tm="100000">
                                          <p:val>
                                            <p:strVal val="#ppt_y"/>
                                          </p:val>
                                        </p:tav>
                                      </p:tavLst>
                                    </p:anim>
                                    <p:animEffect transition="in" filter="wipe(up)">
                                      <p:cBhvr>
                                        <p:cTn id="38" dur="500"/>
                                        <p:tgtEl>
                                          <p:spTgt spid="140"/>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0" nodeType="clickEffect">
                                  <p:stCondLst>
                                    <p:cond delay="0"/>
                                  </p:stCondLst>
                                  <p:childTnLst>
                                    <p:set>
                                      <p:cBhvr>
                                        <p:cTn id="42" dur="1" fill="hold">
                                          <p:stCondLst>
                                            <p:cond delay="0"/>
                                          </p:stCondLst>
                                        </p:cTn>
                                        <p:tgtEl>
                                          <p:spTgt spid="110"/>
                                        </p:tgtEl>
                                        <p:attrNameLst>
                                          <p:attrName>style.visibility</p:attrName>
                                        </p:attrNameLst>
                                      </p:cBhvr>
                                      <p:to>
                                        <p:strVal val="visible"/>
                                      </p:to>
                                    </p:set>
                                    <p:anim calcmode="lin" valueType="num">
                                      <p:cBhvr>
                                        <p:cTn id="43" dur="1000" fill="hold"/>
                                        <p:tgtEl>
                                          <p:spTgt spid="110"/>
                                        </p:tgtEl>
                                        <p:attrNameLst>
                                          <p:attrName>ppt_w</p:attrName>
                                        </p:attrNameLst>
                                      </p:cBhvr>
                                      <p:tavLst>
                                        <p:tav tm="0">
                                          <p:val>
                                            <p:strVal val="#ppt_w*0.70"/>
                                          </p:val>
                                        </p:tav>
                                        <p:tav tm="100000">
                                          <p:val>
                                            <p:strVal val="#ppt_w"/>
                                          </p:val>
                                        </p:tav>
                                      </p:tavLst>
                                    </p:anim>
                                    <p:anim calcmode="lin" valueType="num">
                                      <p:cBhvr>
                                        <p:cTn id="44" dur="1000" fill="hold"/>
                                        <p:tgtEl>
                                          <p:spTgt spid="110"/>
                                        </p:tgtEl>
                                        <p:attrNameLst>
                                          <p:attrName>ppt_h</p:attrName>
                                        </p:attrNameLst>
                                      </p:cBhvr>
                                      <p:tavLst>
                                        <p:tav tm="0">
                                          <p:val>
                                            <p:strVal val="#ppt_h"/>
                                          </p:val>
                                        </p:tav>
                                        <p:tav tm="100000">
                                          <p:val>
                                            <p:strVal val="#ppt_h"/>
                                          </p:val>
                                        </p:tav>
                                      </p:tavLst>
                                    </p:anim>
                                    <p:animEffect transition="in" filter="fade">
                                      <p:cBhvr>
                                        <p:cTn id="45" dur="1000"/>
                                        <p:tgtEl>
                                          <p:spTgt spid="110"/>
                                        </p:tgtEl>
                                      </p:cBhvr>
                                    </p:animEffect>
                                  </p:childTnLst>
                                </p:cTn>
                              </p:par>
                              <p:par>
                                <p:cTn id="46" presetID="55" presetClass="entr" presetSubtype="0" fill="hold" nodeType="withEffect">
                                  <p:stCondLst>
                                    <p:cond delay="0"/>
                                  </p:stCondLst>
                                  <p:childTnLst>
                                    <p:set>
                                      <p:cBhvr>
                                        <p:cTn id="47" dur="1" fill="hold">
                                          <p:stCondLst>
                                            <p:cond delay="0"/>
                                          </p:stCondLst>
                                        </p:cTn>
                                        <p:tgtEl>
                                          <p:spTgt spid="190"/>
                                        </p:tgtEl>
                                        <p:attrNameLst>
                                          <p:attrName>style.visibility</p:attrName>
                                        </p:attrNameLst>
                                      </p:cBhvr>
                                      <p:to>
                                        <p:strVal val="visible"/>
                                      </p:to>
                                    </p:set>
                                    <p:anim calcmode="lin" valueType="num">
                                      <p:cBhvr>
                                        <p:cTn id="48" dur="1000" fill="hold"/>
                                        <p:tgtEl>
                                          <p:spTgt spid="190"/>
                                        </p:tgtEl>
                                        <p:attrNameLst>
                                          <p:attrName>ppt_w</p:attrName>
                                        </p:attrNameLst>
                                      </p:cBhvr>
                                      <p:tavLst>
                                        <p:tav tm="0">
                                          <p:val>
                                            <p:strVal val="#ppt_w*0.70"/>
                                          </p:val>
                                        </p:tav>
                                        <p:tav tm="100000">
                                          <p:val>
                                            <p:strVal val="#ppt_w"/>
                                          </p:val>
                                        </p:tav>
                                      </p:tavLst>
                                    </p:anim>
                                    <p:anim calcmode="lin" valueType="num">
                                      <p:cBhvr>
                                        <p:cTn id="49" dur="1000" fill="hold"/>
                                        <p:tgtEl>
                                          <p:spTgt spid="190"/>
                                        </p:tgtEl>
                                        <p:attrNameLst>
                                          <p:attrName>ppt_h</p:attrName>
                                        </p:attrNameLst>
                                      </p:cBhvr>
                                      <p:tavLst>
                                        <p:tav tm="0">
                                          <p:val>
                                            <p:strVal val="#ppt_h"/>
                                          </p:val>
                                        </p:tav>
                                        <p:tav tm="100000">
                                          <p:val>
                                            <p:strVal val="#ppt_h"/>
                                          </p:val>
                                        </p:tav>
                                      </p:tavLst>
                                    </p:anim>
                                    <p:animEffect transition="in" filter="fade">
                                      <p:cBhvr>
                                        <p:cTn id="50" dur="1000"/>
                                        <p:tgtEl>
                                          <p:spTgt spid="190"/>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141"/>
                                        </p:tgtEl>
                                        <p:attrNameLst>
                                          <p:attrName>style.visibility</p:attrName>
                                        </p:attrNameLst>
                                      </p:cBhvr>
                                      <p:to>
                                        <p:strVal val="visible"/>
                                      </p:to>
                                    </p:set>
                                    <p:anim calcmode="lin" valueType="num">
                                      <p:cBhvr additive="base">
                                        <p:cTn id="55" dur="500"/>
                                        <p:tgtEl>
                                          <p:spTgt spid="141"/>
                                        </p:tgtEl>
                                        <p:attrNameLst>
                                          <p:attrName>ppt_y</p:attrName>
                                        </p:attrNameLst>
                                      </p:cBhvr>
                                      <p:tavLst>
                                        <p:tav tm="0">
                                          <p:val>
                                            <p:strVal val="#ppt_y+#ppt_h*1.125000"/>
                                          </p:val>
                                        </p:tav>
                                        <p:tav tm="100000">
                                          <p:val>
                                            <p:strVal val="#ppt_y"/>
                                          </p:val>
                                        </p:tav>
                                      </p:tavLst>
                                    </p:anim>
                                    <p:animEffect transition="in" filter="wipe(up)">
                                      <p:cBhvr>
                                        <p:cTn id="56" dur="500"/>
                                        <p:tgtEl>
                                          <p:spTgt spid="141"/>
                                        </p:tgtEl>
                                      </p:cBhvr>
                                    </p:animEffec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grpId="0" nodeType="clickEffect">
                                  <p:stCondLst>
                                    <p:cond delay="0"/>
                                  </p:stCondLst>
                                  <p:childTnLst>
                                    <p:set>
                                      <p:cBhvr>
                                        <p:cTn id="60" dur="1" fill="hold">
                                          <p:stCondLst>
                                            <p:cond delay="0"/>
                                          </p:stCondLst>
                                        </p:cTn>
                                        <p:tgtEl>
                                          <p:spTgt spid="112"/>
                                        </p:tgtEl>
                                        <p:attrNameLst>
                                          <p:attrName>style.visibility</p:attrName>
                                        </p:attrNameLst>
                                      </p:cBhvr>
                                      <p:to>
                                        <p:strVal val="visible"/>
                                      </p:to>
                                    </p:set>
                                    <p:anim calcmode="lin" valueType="num">
                                      <p:cBhvr>
                                        <p:cTn id="61" dur="1000" fill="hold"/>
                                        <p:tgtEl>
                                          <p:spTgt spid="112"/>
                                        </p:tgtEl>
                                        <p:attrNameLst>
                                          <p:attrName>ppt_w</p:attrName>
                                        </p:attrNameLst>
                                      </p:cBhvr>
                                      <p:tavLst>
                                        <p:tav tm="0">
                                          <p:val>
                                            <p:strVal val="#ppt_w*0.70"/>
                                          </p:val>
                                        </p:tav>
                                        <p:tav tm="100000">
                                          <p:val>
                                            <p:strVal val="#ppt_w"/>
                                          </p:val>
                                        </p:tav>
                                      </p:tavLst>
                                    </p:anim>
                                    <p:anim calcmode="lin" valueType="num">
                                      <p:cBhvr>
                                        <p:cTn id="62" dur="1000" fill="hold"/>
                                        <p:tgtEl>
                                          <p:spTgt spid="112"/>
                                        </p:tgtEl>
                                        <p:attrNameLst>
                                          <p:attrName>ppt_h</p:attrName>
                                        </p:attrNameLst>
                                      </p:cBhvr>
                                      <p:tavLst>
                                        <p:tav tm="0">
                                          <p:val>
                                            <p:strVal val="#ppt_h"/>
                                          </p:val>
                                        </p:tav>
                                        <p:tav tm="100000">
                                          <p:val>
                                            <p:strVal val="#ppt_h"/>
                                          </p:val>
                                        </p:tav>
                                      </p:tavLst>
                                    </p:anim>
                                    <p:animEffect transition="in" filter="fade">
                                      <p:cBhvr>
                                        <p:cTn id="63" dur="1000"/>
                                        <p:tgtEl>
                                          <p:spTgt spid="112"/>
                                        </p:tgtEl>
                                      </p:cBhvr>
                                    </p:animEffect>
                                  </p:childTnLst>
                                </p:cTn>
                              </p:par>
                              <p:par>
                                <p:cTn id="64" presetID="55" presetClass="entr" presetSubtype="0" fill="hold" nodeType="withEffect">
                                  <p:stCondLst>
                                    <p:cond delay="0"/>
                                  </p:stCondLst>
                                  <p:childTnLst>
                                    <p:set>
                                      <p:cBhvr>
                                        <p:cTn id="65" dur="1" fill="hold">
                                          <p:stCondLst>
                                            <p:cond delay="0"/>
                                          </p:stCondLst>
                                        </p:cTn>
                                        <p:tgtEl>
                                          <p:spTgt spid="194"/>
                                        </p:tgtEl>
                                        <p:attrNameLst>
                                          <p:attrName>style.visibility</p:attrName>
                                        </p:attrNameLst>
                                      </p:cBhvr>
                                      <p:to>
                                        <p:strVal val="visible"/>
                                      </p:to>
                                    </p:set>
                                    <p:anim calcmode="lin" valueType="num">
                                      <p:cBhvr>
                                        <p:cTn id="66" dur="1000" fill="hold"/>
                                        <p:tgtEl>
                                          <p:spTgt spid="194"/>
                                        </p:tgtEl>
                                        <p:attrNameLst>
                                          <p:attrName>ppt_w</p:attrName>
                                        </p:attrNameLst>
                                      </p:cBhvr>
                                      <p:tavLst>
                                        <p:tav tm="0">
                                          <p:val>
                                            <p:strVal val="#ppt_w*0.70"/>
                                          </p:val>
                                        </p:tav>
                                        <p:tav tm="100000">
                                          <p:val>
                                            <p:strVal val="#ppt_w"/>
                                          </p:val>
                                        </p:tav>
                                      </p:tavLst>
                                    </p:anim>
                                    <p:anim calcmode="lin" valueType="num">
                                      <p:cBhvr>
                                        <p:cTn id="67" dur="1000" fill="hold"/>
                                        <p:tgtEl>
                                          <p:spTgt spid="194"/>
                                        </p:tgtEl>
                                        <p:attrNameLst>
                                          <p:attrName>ppt_h</p:attrName>
                                        </p:attrNameLst>
                                      </p:cBhvr>
                                      <p:tavLst>
                                        <p:tav tm="0">
                                          <p:val>
                                            <p:strVal val="#ppt_h"/>
                                          </p:val>
                                        </p:tav>
                                        <p:tav tm="100000">
                                          <p:val>
                                            <p:strVal val="#ppt_h"/>
                                          </p:val>
                                        </p:tav>
                                      </p:tavLst>
                                    </p:anim>
                                    <p:animEffect transition="in" filter="fade">
                                      <p:cBhvr>
                                        <p:cTn id="68" dur="1000"/>
                                        <p:tgtEl>
                                          <p:spTgt spid="194"/>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142"/>
                                        </p:tgtEl>
                                        <p:attrNameLst>
                                          <p:attrName>style.visibility</p:attrName>
                                        </p:attrNameLst>
                                      </p:cBhvr>
                                      <p:to>
                                        <p:strVal val="visible"/>
                                      </p:to>
                                    </p:set>
                                    <p:anim calcmode="lin" valueType="num">
                                      <p:cBhvr additive="base">
                                        <p:cTn id="73" dur="500"/>
                                        <p:tgtEl>
                                          <p:spTgt spid="142"/>
                                        </p:tgtEl>
                                        <p:attrNameLst>
                                          <p:attrName>ppt_y</p:attrName>
                                        </p:attrNameLst>
                                      </p:cBhvr>
                                      <p:tavLst>
                                        <p:tav tm="0">
                                          <p:val>
                                            <p:strVal val="#ppt_y+#ppt_h*1.125000"/>
                                          </p:val>
                                        </p:tav>
                                        <p:tav tm="100000">
                                          <p:val>
                                            <p:strVal val="#ppt_y"/>
                                          </p:val>
                                        </p:tav>
                                      </p:tavLst>
                                    </p:anim>
                                    <p:animEffect transition="in" filter="wipe(up)">
                                      <p:cBhvr>
                                        <p:cTn id="74" dur="500"/>
                                        <p:tgtEl>
                                          <p:spTgt spid="142"/>
                                        </p:tgtEl>
                                      </p:cBhvr>
                                    </p:animEffect>
                                  </p:childTnLst>
                                </p:cTn>
                              </p:par>
                            </p:childTnLst>
                          </p:cTn>
                        </p:par>
                      </p:childTnLst>
                    </p:cTn>
                  </p:par>
                  <p:par>
                    <p:cTn id="75" fill="hold">
                      <p:stCondLst>
                        <p:cond delay="indefinite"/>
                      </p:stCondLst>
                      <p:childTnLst>
                        <p:par>
                          <p:cTn id="76" fill="hold">
                            <p:stCondLst>
                              <p:cond delay="0"/>
                            </p:stCondLst>
                            <p:childTnLst>
                              <p:par>
                                <p:cTn id="77" presetID="55"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 calcmode="lin" valueType="num">
                                      <p:cBhvr>
                                        <p:cTn id="79" dur="1000" fill="hold"/>
                                        <p:tgtEl>
                                          <p:spTgt spid="2"/>
                                        </p:tgtEl>
                                        <p:attrNameLst>
                                          <p:attrName>ppt_w</p:attrName>
                                        </p:attrNameLst>
                                      </p:cBhvr>
                                      <p:tavLst>
                                        <p:tav tm="0">
                                          <p:val>
                                            <p:strVal val="#ppt_w*0.70"/>
                                          </p:val>
                                        </p:tav>
                                        <p:tav tm="100000">
                                          <p:val>
                                            <p:strVal val="#ppt_w"/>
                                          </p:val>
                                        </p:tav>
                                      </p:tavLst>
                                    </p:anim>
                                    <p:anim calcmode="lin" valueType="num">
                                      <p:cBhvr>
                                        <p:cTn id="80" dur="1000" fill="hold"/>
                                        <p:tgtEl>
                                          <p:spTgt spid="2"/>
                                        </p:tgtEl>
                                        <p:attrNameLst>
                                          <p:attrName>ppt_h</p:attrName>
                                        </p:attrNameLst>
                                      </p:cBhvr>
                                      <p:tavLst>
                                        <p:tav tm="0">
                                          <p:val>
                                            <p:strVal val="#ppt_h"/>
                                          </p:val>
                                        </p:tav>
                                        <p:tav tm="100000">
                                          <p:val>
                                            <p:strVal val="#ppt_h"/>
                                          </p:val>
                                        </p:tav>
                                      </p:tavLst>
                                    </p:anim>
                                    <p:animEffect transition="in" filter="fade">
                                      <p:cBhvr>
                                        <p:cTn id="81" dur="1000"/>
                                        <p:tgtEl>
                                          <p:spTgt spid="2"/>
                                        </p:tgtEl>
                                      </p:cBhvr>
                                    </p:animEffect>
                                  </p:childTnLst>
                                </p:cTn>
                              </p:par>
                              <p:par>
                                <p:cTn id="82" presetID="55" presetClass="entr" presetSubtype="0" fill="hold" nodeType="withEffect">
                                  <p:stCondLst>
                                    <p:cond delay="0"/>
                                  </p:stCondLst>
                                  <p:childTnLst>
                                    <p:set>
                                      <p:cBhvr>
                                        <p:cTn id="83" dur="1" fill="hold">
                                          <p:stCondLst>
                                            <p:cond delay="0"/>
                                          </p:stCondLst>
                                        </p:cTn>
                                        <p:tgtEl>
                                          <p:spTgt spid="3"/>
                                        </p:tgtEl>
                                        <p:attrNameLst>
                                          <p:attrName>style.visibility</p:attrName>
                                        </p:attrNameLst>
                                      </p:cBhvr>
                                      <p:to>
                                        <p:strVal val="visible"/>
                                      </p:to>
                                    </p:set>
                                    <p:anim calcmode="lin" valueType="num">
                                      <p:cBhvr>
                                        <p:cTn id="84" dur="1000" fill="hold"/>
                                        <p:tgtEl>
                                          <p:spTgt spid="3"/>
                                        </p:tgtEl>
                                        <p:attrNameLst>
                                          <p:attrName>ppt_w</p:attrName>
                                        </p:attrNameLst>
                                      </p:cBhvr>
                                      <p:tavLst>
                                        <p:tav tm="0">
                                          <p:val>
                                            <p:strVal val="#ppt_w*0.70"/>
                                          </p:val>
                                        </p:tav>
                                        <p:tav tm="100000">
                                          <p:val>
                                            <p:strVal val="#ppt_w"/>
                                          </p:val>
                                        </p:tav>
                                      </p:tavLst>
                                    </p:anim>
                                    <p:anim calcmode="lin" valueType="num">
                                      <p:cBhvr>
                                        <p:cTn id="85" dur="1000" fill="hold"/>
                                        <p:tgtEl>
                                          <p:spTgt spid="3"/>
                                        </p:tgtEl>
                                        <p:attrNameLst>
                                          <p:attrName>ppt_h</p:attrName>
                                        </p:attrNameLst>
                                      </p:cBhvr>
                                      <p:tavLst>
                                        <p:tav tm="0">
                                          <p:val>
                                            <p:strVal val="#ppt_h"/>
                                          </p:val>
                                        </p:tav>
                                        <p:tav tm="100000">
                                          <p:val>
                                            <p:strVal val="#ppt_h"/>
                                          </p:val>
                                        </p:tav>
                                      </p:tavLst>
                                    </p:anim>
                                    <p:animEffect transition="in" filter="fade">
                                      <p:cBhvr>
                                        <p:cTn id="86" dur="1000"/>
                                        <p:tgtEl>
                                          <p:spTgt spid="3"/>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4" fill="hold" nodeType="clickEffect">
                                  <p:stCondLst>
                                    <p:cond delay="0"/>
                                  </p:stCondLst>
                                  <p:childTnLst>
                                    <p:set>
                                      <p:cBhvr>
                                        <p:cTn id="90" dur="1" fill="hold">
                                          <p:stCondLst>
                                            <p:cond delay="0"/>
                                          </p:stCondLst>
                                        </p:cTn>
                                        <p:tgtEl>
                                          <p:spTgt spid="143"/>
                                        </p:tgtEl>
                                        <p:attrNameLst>
                                          <p:attrName>style.visibility</p:attrName>
                                        </p:attrNameLst>
                                      </p:cBhvr>
                                      <p:to>
                                        <p:strVal val="visible"/>
                                      </p:to>
                                    </p:set>
                                    <p:anim calcmode="lin" valueType="num">
                                      <p:cBhvr additive="base">
                                        <p:cTn id="91" dur="500"/>
                                        <p:tgtEl>
                                          <p:spTgt spid="143"/>
                                        </p:tgtEl>
                                        <p:attrNameLst>
                                          <p:attrName>ppt_y</p:attrName>
                                        </p:attrNameLst>
                                      </p:cBhvr>
                                      <p:tavLst>
                                        <p:tav tm="0">
                                          <p:val>
                                            <p:strVal val="#ppt_y+#ppt_h*1.125000"/>
                                          </p:val>
                                        </p:tav>
                                        <p:tav tm="100000">
                                          <p:val>
                                            <p:strVal val="#ppt_y"/>
                                          </p:val>
                                        </p:tav>
                                      </p:tavLst>
                                    </p:anim>
                                    <p:animEffect transition="in" filter="wipe(up)">
                                      <p:cBhvr>
                                        <p:cTn id="92" dur="500"/>
                                        <p:tgtEl>
                                          <p:spTgt spid="143"/>
                                        </p:tgtEl>
                                      </p:cBhvr>
                                    </p:animEffect>
                                  </p:childTnLst>
                                </p:cTn>
                              </p:par>
                            </p:childTnLst>
                          </p:cTn>
                        </p:par>
                      </p:childTnLst>
                    </p:cTn>
                  </p:par>
                  <p:par>
                    <p:cTn id="93" fill="hold">
                      <p:stCondLst>
                        <p:cond delay="indefinite"/>
                      </p:stCondLst>
                      <p:childTnLst>
                        <p:par>
                          <p:cTn id="94" fill="hold">
                            <p:stCondLst>
                              <p:cond delay="0"/>
                            </p:stCondLst>
                            <p:childTnLst>
                              <p:par>
                                <p:cTn id="95" presetID="55" presetClass="entr" presetSubtype="0" fill="hold" grpId="0" nodeType="clickEffect">
                                  <p:stCondLst>
                                    <p:cond delay="0"/>
                                  </p:stCondLst>
                                  <p:childTnLst>
                                    <p:set>
                                      <p:cBhvr>
                                        <p:cTn id="96" dur="1" fill="hold">
                                          <p:stCondLst>
                                            <p:cond delay="0"/>
                                          </p:stCondLst>
                                        </p:cTn>
                                        <p:tgtEl>
                                          <p:spTgt spid="125"/>
                                        </p:tgtEl>
                                        <p:attrNameLst>
                                          <p:attrName>style.visibility</p:attrName>
                                        </p:attrNameLst>
                                      </p:cBhvr>
                                      <p:to>
                                        <p:strVal val="visible"/>
                                      </p:to>
                                    </p:set>
                                    <p:anim calcmode="lin" valueType="num">
                                      <p:cBhvr>
                                        <p:cTn id="97" dur="1000" fill="hold"/>
                                        <p:tgtEl>
                                          <p:spTgt spid="125"/>
                                        </p:tgtEl>
                                        <p:attrNameLst>
                                          <p:attrName>ppt_w</p:attrName>
                                        </p:attrNameLst>
                                      </p:cBhvr>
                                      <p:tavLst>
                                        <p:tav tm="0">
                                          <p:val>
                                            <p:strVal val="#ppt_w*0.70"/>
                                          </p:val>
                                        </p:tav>
                                        <p:tav tm="100000">
                                          <p:val>
                                            <p:strVal val="#ppt_w"/>
                                          </p:val>
                                        </p:tav>
                                      </p:tavLst>
                                    </p:anim>
                                    <p:anim calcmode="lin" valueType="num">
                                      <p:cBhvr>
                                        <p:cTn id="98" dur="1000" fill="hold"/>
                                        <p:tgtEl>
                                          <p:spTgt spid="125"/>
                                        </p:tgtEl>
                                        <p:attrNameLst>
                                          <p:attrName>ppt_h</p:attrName>
                                        </p:attrNameLst>
                                      </p:cBhvr>
                                      <p:tavLst>
                                        <p:tav tm="0">
                                          <p:val>
                                            <p:strVal val="#ppt_h"/>
                                          </p:val>
                                        </p:tav>
                                        <p:tav tm="100000">
                                          <p:val>
                                            <p:strVal val="#ppt_h"/>
                                          </p:val>
                                        </p:tav>
                                      </p:tavLst>
                                    </p:anim>
                                    <p:animEffect transition="in" filter="fade">
                                      <p:cBhvr>
                                        <p:cTn id="99" dur="1000"/>
                                        <p:tgtEl>
                                          <p:spTgt spid="125"/>
                                        </p:tgtEl>
                                      </p:cBhvr>
                                    </p:animEffect>
                                  </p:childTnLst>
                                </p:cTn>
                              </p:par>
                              <p:par>
                                <p:cTn id="100" presetID="55" presetClass="entr" presetSubtype="0" fill="hold" nodeType="withEffect">
                                  <p:stCondLst>
                                    <p:cond delay="0"/>
                                  </p:stCondLst>
                                  <p:childTnLst>
                                    <p:set>
                                      <p:cBhvr>
                                        <p:cTn id="101" dur="1" fill="hold">
                                          <p:stCondLst>
                                            <p:cond delay="0"/>
                                          </p:stCondLst>
                                        </p:cTn>
                                        <p:tgtEl>
                                          <p:spTgt spid="196"/>
                                        </p:tgtEl>
                                        <p:attrNameLst>
                                          <p:attrName>style.visibility</p:attrName>
                                        </p:attrNameLst>
                                      </p:cBhvr>
                                      <p:to>
                                        <p:strVal val="visible"/>
                                      </p:to>
                                    </p:set>
                                    <p:anim calcmode="lin" valueType="num">
                                      <p:cBhvr>
                                        <p:cTn id="102" dur="1000" fill="hold"/>
                                        <p:tgtEl>
                                          <p:spTgt spid="196"/>
                                        </p:tgtEl>
                                        <p:attrNameLst>
                                          <p:attrName>ppt_w</p:attrName>
                                        </p:attrNameLst>
                                      </p:cBhvr>
                                      <p:tavLst>
                                        <p:tav tm="0">
                                          <p:val>
                                            <p:strVal val="#ppt_w*0.70"/>
                                          </p:val>
                                        </p:tav>
                                        <p:tav tm="100000">
                                          <p:val>
                                            <p:strVal val="#ppt_w"/>
                                          </p:val>
                                        </p:tav>
                                      </p:tavLst>
                                    </p:anim>
                                    <p:anim calcmode="lin" valueType="num">
                                      <p:cBhvr>
                                        <p:cTn id="103" dur="1000" fill="hold"/>
                                        <p:tgtEl>
                                          <p:spTgt spid="196"/>
                                        </p:tgtEl>
                                        <p:attrNameLst>
                                          <p:attrName>ppt_h</p:attrName>
                                        </p:attrNameLst>
                                      </p:cBhvr>
                                      <p:tavLst>
                                        <p:tav tm="0">
                                          <p:val>
                                            <p:strVal val="#ppt_h"/>
                                          </p:val>
                                        </p:tav>
                                        <p:tav tm="100000">
                                          <p:val>
                                            <p:strVal val="#ppt_h"/>
                                          </p:val>
                                        </p:tav>
                                      </p:tavLst>
                                    </p:anim>
                                    <p:animEffect transition="in" filter="fade">
                                      <p:cBhvr>
                                        <p:cTn id="104" dur="1000"/>
                                        <p:tgtEl>
                                          <p:spTgt spid="196"/>
                                        </p:tgtEl>
                                      </p:cBhvr>
                                    </p:animEffect>
                                  </p:childTnLst>
                                </p:cTn>
                              </p:par>
                            </p:childTnLst>
                          </p:cTn>
                        </p:par>
                      </p:childTnLst>
                    </p:cTn>
                  </p:par>
                  <p:par>
                    <p:cTn id="105" fill="hold">
                      <p:stCondLst>
                        <p:cond delay="indefinite"/>
                      </p:stCondLst>
                      <p:childTnLst>
                        <p:par>
                          <p:cTn id="106" fill="hold">
                            <p:stCondLst>
                              <p:cond delay="0"/>
                            </p:stCondLst>
                            <p:childTnLst>
                              <p:par>
                                <p:cTn id="107" presetID="12" presetClass="entr" presetSubtype="4" fill="hold" nodeType="clickEffect">
                                  <p:stCondLst>
                                    <p:cond delay="0"/>
                                  </p:stCondLst>
                                  <p:childTnLst>
                                    <p:set>
                                      <p:cBhvr>
                                        <p:cTn id="108" dur="1" fill="hold">
                                          <p:stCondLst>
                                            <p:cond delay="0"/>
                                          </p:stCondLst>
                                        </p:cTn>
                                        <p:tgtEl>
                                          <p:spTgt spid="144"/>
                                        </p:tgtEl>
                                        <p:attrNameLst>
                                          <p:attrName>style.visibility</p:attrName>
                                        </p:attrNameLst>
                                      </p:cBhvr>
                                      <p:to>
                                        <p:strVal val="visible"/>
                                      </p:to>
                                    </p:set>
                                    <p:anim calcmode="lin" valueType="num">
                                      <p:cBhvr additive="base">
                                        <p:cTn id="109" dur="500"/>
                                        <p:tgtEl>
                                          <p:spTgt spid="144"/>
                                        </p:tgtEl>
                                        <p:attrNameLst>
                                          <p:attrName>ppt_y</p:attrName>
                                        </p:attrNameLst>
                                      </p:cBhvr>
                                      <p:tavLst>
                                        <p:tav tm="0">
                                          <p:val>
                                            <p:strVal val="#ppt_y+#ppt_h*1.125000"/>
                                          </p:val>
                                        </p:tav>
                                        <p:tav tm="100000">
                                          <p:val>
                                            <p:strVal val="#ppt_y"/>
                                          </p:val>
                                        </p:tav>
                                      </p:tavLst>
                                    </p:anim>
                                    <p:animEffect transition="in" filter="wipe(up)">
                                      <p:cBhvr>
                                        <p:cTn id="110" dur="500"/>
                                        <p:tgtEl>
                                          <p:spTgt spid="144"/>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4" fill="hold" nodeType="clickEffect">
                                  <p:stCondLst>
                                    <p:cond delay="0"/>
                                  </p:stCondLst>
                                  <p:childTnLst>
                                    <p:set>
                                      <p:cBhvr>
                                        <p:cTn id="114" dur="1" fill="hold">
                                          <p:stCondLst>
                                            <p:cond delay="0"/>
                                          </p:stCondLst>
                                        </p:cTn>
                                        <p:tgtEl>
                                          <p:spTgt spid="122"/>
                                        </p:tgtEl>
                                        <p:attrNameLst>
                                          <p:attrName>style.visibility</p:attrName>
                                        </p:attrNameLst>
                                      </p:cBhvr>
                                      <p:to>
                                        <p:strVal val="visible"/>
                                      </p:to>
                                    </p:set>
                                    <p:anim calcmode="lin" valueType="num">
                                      <p:cBhvr additive="base">
                                        <p:cTn id="115" dur="500"/>
                                        <p:tgtEl>
                                          <p:spTgt spid="122"/>
                                        </p:tgtEl>
                                        <p:attrNameLst>
                                          <p:attrName>ppt_y</p:attrName>
                                        </p:attrNameLst>
                                      </p:cBhvr>
                                      <p:tavLst>
                                        <p:tav tm="0">
                                          <p:val>
                                            <p:strVal val="#ppt_y+#ppt_h*1.125000"/>
                                          </p:val>
                                        </p:tav>
                                        <p:tav tm="100000">
                                          <p:val>
                                            <p:strVal val="#ppt_y"/>
                                          </p:val>
                                        </p:tav>
                                      </p:tavLst>
                                    </p:anim>
                                    <p:animEffect transition="in" filter="wipe(up)">
                                      <p:cBhvr>
                                        <p:cTn id="116" dur="500"/>
                                        <p:tgtEl>
                                          <p:spTgt spid="122"/>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nodeType="clickEffect">
                                  <p:stCondLst>
                                    <p:cond delay="0"/>
                                  </p:stCondLst>
                                  <p:childTnLst>
                                    <p:set>
                                      <p:cBhvr>
                                        <p:cTn id="120" dur="1" fill="hold">
                                          <p:stCondLst>
                                            <p:cond delay="0"/>
                                          </p:stCondLst>
                                        </p:cTn>
                                        <p:tgtEl>
                                          <p:spTgt spid="210"/>
                                        </p:tgtEl>
                                        <p:attrNameLst>
                                          <p:attrName>style.visibility</p:attrName>
                                        </p:attrNameLst>
                                      </p:cBhvr>
                                      <p:to>
                                        <p:strVal val="visible"/>
                                      </p:to>
                                    </p:set>
                                    <p:anim calcmode="lin" valueType="num">
                                      <p:cBhvr additive="base">
                                        <p:cTn id="121" dur="500"/>
                                        <p:tgtEl>
                                          <p:spTgt spid="210"/>
                                        </p:tgtEl>
                                        <p:attrNameLst>
                                          <p:attrName>ppt_y</p:attrName>
                                        </p:attrNameLst>
                                      </p:cBhvr>
                                      <p:tavLst>
                                        <p:tav tm="0">
                                          <p:val>
                                            <p:strVal val="#ppt_y+#ppt_h*1.125000"/>
                                          </p:val>
                                        </p:tav>
                                        <p:tav tm="100000">
                                          <p:val>
                                            <p:strVal val="#ppt_y"/>
                                          </p:val>
                                        </p:tav>
                                      </p:tavLst>
                                    </p:anim>
                                    <p:animEffect transition="in" filter="wipe(up)">
                                      <p:cBhvr>
                                        <p:cTn id="122" dur="500"/>
                                        <p:tgtEl>
                                          <p:spTgt spid="210"/>
                                        </p:tgtEl>
                                      </p:cBhvr>
                                    </p:animEffect>
                                  </p:childTnLst>
                                </p:cTn>
                              </p:par>
                            </p:childTnLst>
                          </p:cTn>
                        </p:par>
                      </p:childTnLst>
                    </p:cTn>
                  </p:par>
                  <p:par>
                    <p:cTn id="123" fill="hold">
                      <p:stCondLst>
                        <p:cond delay="indefinite"/>
                      </p:stCondLst>
                      <p:childTnLst>
                        <p:par>
                          <p:cTn id="124" fill="hold">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156"/>
                                        </p:tgtEl>
                                        <p:attrNameLst>
                                          <p:attrName>style.visibility</p:attrName>
                                        </p:attrNameLst>
                                      </p:cBhvr>
                                      <p:to>
                                        <p:strVal val="visible"/>
                                      </p:to>
                                    </p:set>
                                    <p:anim calcmode="lin" valueType="num">
                                      <p:cBhvr>
                                        <p:cTn id="127" dur="1000" fill="hold"/>
                                        <p:tgtEl>
                                          <p:spTgt spid="156"/>
                                        </p:tgtEl>
                                        <p:attrNameLst>
                                          <p:attrName>ppt_w</p:attrName>
                                        </p:attrNameLst>
                                      </p:cBhvr>
                                      <p:tavLst>
                                        <p:tav tm="0">
                                          <p:val>
                                            <p:strVal val="#ppt_w*0.70"/>
                                          </p:val>
                                        </p:tav>
                                        <p:tav tm="100000">
                                          <p:val>
                                            <p:strVal val="#ppt_w"/>
                                          </p:val>
                                        </p:tav>
                                      </p:tavLst>
                                    </p:anim>
                                    <p:anim calcmode="lin" valueType="num">
                                      <p:cBhvr>
                                        <p:cTn id="128" dur="1000" fill="hold"/>
                                        <p:tgtEl>
                                          <p:spTgt spid="156"/>
                                        </p:tgtEl>
                                        <p:attrNameLst>
                                          <p:attrName>ppt_h</p:attrName>
                                        </p:attrNameLst>
                                      </p:cBhvr>
                                      <p:tavLst>
                                        <p:tav tm="0">
                                          <p:val>
                                            <p:strVal val="#ppt_h"/>
                                          </p:val>
                                        </p:tav>
                                        <p:tav tm="100000">
                                          <p:val>
                                            <p:strVal val="#ppt_h"/>
                                          </p:val>
                                        </p:tav>
                                      </p:tavLst>
                                    </p:anim>
                                    <p:animEffect transition="in" filter="fade">
                                      <p:cBhvr>
                                        <p:cTn id="129" dur="1000"/>
                                        <p:tgtEl>
                                          <p:spTgt spid="156"/>
                                        </p:tgtEl>
                                      </p:cBhvr>
                                    </p:animEffect>
                                  </p:childTnLst>
                                </p:cTn>
                              </p:par>
                              <p:par>
                                <p:cTn id="130" presetID="55" presetClass="entr" presetSubtype="0" fill="hold" nodeType="withEffect">
                                  <p:stCondLst>
                                    <p:cond delay="0"/>
                                  </p:stCondLst>
                                  <p:childTnLst>
                                    <p:set>
                                      <p:cBhvr>
                                        <p:cTn id="131" dur="1" fill="hold">
                                          <p:stCondLst>
                                            <p:cond delay="0"/>
                                          </p:stCondLst>
                                        </p:cTn>
                                        <p:tgtEl>
                                          <p:spTgt spid="201"/>
                                        </p:tgtEl>
                                        <p:attrNameLst>
                                          <p:attrName>style.visibility</p:attrName>
                                        </p:attrNameLst>
                                      </p:cBhvr>
                                      <p:to>
                                        <p:strVal val="visible"/>
                                      </p:to>
                                    </p:set>
                                    <p:anim calcmode="lin" valueType="num">
                                      <p:cBhvr>
                                        <p:cTn id="132" dur="1000" fill="hold"/>
                                        <p:tgtEl>
                                          <p:spTgt spid="201"/>
                                        </p:tgtEl>
                                        <p:attrNameLst>
                                          <p:attrName>ppt_w</p:attrName>
                                        </p:attrNameLst>
                                      </p:cBhvr>
                                      <p:tavLst>
                                        <p:tav tm="0">
                                          <p:val>
                                            <p:strVal val="#ppt_w*0.70"/>
                                          </p:val>
                                        </p:tav>
                                        <p:tav tm="100000">
                                          <p:val>
                                            <p:strVal val="#ppt_w"/>
                                          </p:val>
                                        </p:tav>
                                      </p:tavLst>
                                    </p:anim>
                                    <p:anim calcmode="lin" valueType="num">
                                      <p:cBhvr>
                                        <p:cTn id="133" dur="1000" fill="hold"/>
                                        <p:tgtEl>
                                          <p:spTgt spid="201"/>
                                        </p:tgtEl>
                                        <p:attrNameLst>
                                          <p:attrName>ppt_h</p:attrName>
                                        </p:attrNameLst>
                                      </p:cBhvr>
                                      <p:tavLst>
                                        <p:tav tm="0">
                                          <p:val>
                                            <p:strVal val="#ppt_h"/>
                                          </p:val>
                                        </p:tav>
                                        <p:tav tm="100000">
                                          <p:val>
                                            <p:strVal val="#ppt_h"/>
                                          </p:val>
                                        </p:tav>
                                      </p:tavLst>
                                    </p:anim>
                                    <p:animEffect transition="in" filter="fade">
                                      <p:cBhvr>
                                        <p:cTn id="134" dur="1000"/>
                                        <p:tgtEl>
                                          <p:spTgt spid="201"/>
                                        </p:tgtEl>
                                      </p:cBhvr>
                                    </p:animEffect>
                                  </p:childTnLst>
                                </p:cTn>
                              </p:par>
                            </p:childTnLst>
                          </p:cTn>
                        </p:par>
                      </p:childTnLst>
                    </p:cTn>
                  </p:par>
                  <p:par>
                    <p:cTn id="135" fill="hold">
                      <p:stCondLst>
                        <p:cond delay="indefinite"/>
                      </p:stCondLst>
                      <p:childTnLst>
                        <p:par>
                          <p:cTn id="136" fill="hold">
                            <p:stCondLst>
                              <p:cond delay="0"/>
                            </p:stCondLst>
                            <p:childTnLst>
                              <p:par>
                                <p:cTn id="137" presetID="12" presetClass="entr" presetSubtype="4" fill="hold" nodeType="clickEffect">
                                  <p:stCondLst>
                                    <p:cond delay="0"/>
                                  </p:stCondLst>
                                  <p:childTnLst>
                                    <p:set>
                                      <p:cBhvr>
                                        <p:cTn id="138" dur="1" fill="hold">
                                          <p:stCondLst>
                                            <p:cond delay="0"/>
                                          </p:stCondLst>
                                        </p:cTn>
                                        <p:tgtEl>
                                          <p:spTgt spid="208"/>
                                        </p:tgtEl>
                                        <p:attrNameLst>
                                          <p:attrName>style.visibility</p:attrName>
                                        </p:attrNameLst>
                                      </p:cBhvr>
                                      <p:to>
                                        <p:strVal val="visible"/>
                                      </p:to>
                                    </p:set>
                                    <p:anim calcmode="lin" valueType="num">
                                      <p:cBhvr additive="base">
                                        <p:cTn id="139" dur="500"/>
                                        <p:tgtEl>
                                          <p:spTgt spid="208"/>
                                        </p:tgtEl>
                                        <p:attrNameLst>
                                          <p:attrName>ppt_y</p:attrName>
                                        </p:attrNameLst>
                                      </p:cBhvr>
                                      <p:tavLst>
                                        <p:tav tm="0">
                                          <p:val>
                                            <p:strVal val="#ppt_y+#ppt_h*1.125000"/>
                                          </p:val>
                                        </p:tav>
                                        <p:tav tm="100000">
                                          <p:val>
                                            <p:strVal val="#ppt_y"/>
                                          </p:val>
                                        </p:tav>
                                      </p:tavLst>
                                    </p:anim>
                                    <p:animEffect transition="in" filter="wipe(up)">
                                      <p:cBhvr>
                                        <p:cTn id="140" dur="500"/>
                                        <p:tgtEl>
                                          <p:spTgt spid="208"/>
                                        </p:tgtEl>
                                      </p:cBhvr>
                                    </p:animEffect>
                                  </p:childTnLst>
                                </p:cTn>
                              </p:par>
                            </p:childTnLst>
                          </p:cTn>
                        </p:par>
                      </p:childTnLst>
                    </p:cTn>
                  </p:par>
                  <p:par>
                    <p:cTn id="141" fill="hold">
                      <p:stCondLst>
                        <p:cond delay="indefinite"/>
                      </p:stCondLst>
                      <p:childTnLst>
                        <p:par>
                          <p:cTn id="142" fill="hold">
                            <p:stCondLst>
                              <p:cond delay="0"/>
                            </p:stCondLst>
                            <p:childTnLst>
                              <p:par>
                                <p:cTn id="143" presetID="55" presetClass="entr" presetSubtype="0" fill="hold" grpId="0" nodeType="clickEffect">
                                  <p:stCondLst>
                                    <p:cond delay="0"/>
                                  </p:stCondLst>
                                  <p:childTnLst>
                                    <p:set>
                                      <p:cBhvr>
                                        <p:cTn id="144" dur="1" fill="hold">
                                          <p:stCondLst>
                                            <p:cond delay="0"/>
                                          </p:stCondLst>
                                        </p:cTn>
                                        <p:tgtEl>
                                          <p:spTgt spid="4"/>
                                        </p:tgtEl>
                                        <p:attrNameLst>
                                          <p:attrName>style.visibility</p:attrName>
                                        </p:attrNameLst>
                                      </p:cBhvr>
                                      <p:to>
                                        <p:strVal val="visible"/>
                                      </p:to>
                                    </p:set>
                                    <p:anim calcmode="lin" valueType="num">
                                      <p:cBhvr>
                                        <p:cTn id="145" dur="1000" fill="hold"/>
                                        <p:tgtEl>
                                          <p:spTgt spid="4"/>
                                        </p:tgtEl>
                                        <p:attrNameLst>
                                          <p:attrName>ppt_w</p:attrName>
                                        </p:attrNameLst>
                                      </p:cBhvr>
                                      <p:tavLst>
                                        <p:tav tm="0">
                                          <p:val>
                                            <p:strVal val="#ppt_w*0.70"/>
                                          </p:val>
                                        </p:tav>
                                        <p:tav tm="100000">
                                          <p:val>
                                            <p:strVal val="#ppt_w"/>
                                          </p:val>
                                        </p:tav>
                                      </p:tavLst>
                                    </p:anim>
                                    <p:anim calcmode="lin" valueType="num">
                                      <p:cBhvr>
                                        <p:cTn id="146" dur="1000" fill="hold"/>
                                        <p:tgtEl>
                                          <p:spTgt spid="4"/>
                                        </p:tgtEl>
                                        <p:attrNameLst>
                                          <p:attrName>ppt_h</p:attrName>
                                        </p:attrNameLst>
                                      </p:cBhvr>
                                      <p:tavLst>
                                        <p:tav tm="0">
                                          <p:val>
                                            <p:strVal val="#ppt_h"/>
                                          </p:val>
                                        </p:tav>
                                        <p:tav tm="100000">
                                          <p:val>
                                            <p:strVal val="#ppt_h"/>
                                          </p:val>
                                        </p:tav>
                                      </p:tavLst>
                                    </p:anim>
                                    <p:animEffect transition="in" filter="fade">
                                      <p:cBhvr>
                                        <p:cTn id="147" dur="1000"/>
                                        <p:tgtEl>
                                          <p:spTgt spid="4"/>
                                        </p:tgtEl>
                                      </p:cBhvr>
                                    </p:animEffect>
                                  </p:childTnLst>
                                </p:cTn>
                              </p:par>
                              <p:par>
                                <p:cTn id="148" presetID="55" presetClass="entr" presetSubtype="0" fill="hold" nodeType="withEffect">
                                  <p:stCondLst>
                                    <p:cond delay="0"/>
                                  </p:stCondLst>
                                  <p:childTnLst>
                                    <p:set>
                                      <p:cBhvr>
                                        <p:cTn id="149" dur="1" fill="hold">
                                          <p:stCondLst>
                                            <p:cond delay="0"/>
                                          </p:stCondLst>
                                        </p:cTn>
                                        <p:tgtEl>
                                          <p:spTgt spid="5"/>
                                        </p:tgtEl>
                                        <p:attrNameLst>
                                          <p:attrName>style.visibility</p:attrName>
                                        </p:attrNameLst>
                                      </p:cBhvr>
                                      <p:to>
                                        <p:strVal val="visible"/>
                                      </p:to>
                                    </p:set>
                                    <p:anim calcmode="lin" valueType="num">
                                      <p:cBhvr>
                                        <p:cTn id="150" dur="1000" fill="hold"/>
                                        <p:tgtEl>
                                          <p:spTgt spid="5"/>
                                        </p:tgtEl>
                                        <p:attrNameLst>
                                          <p:attrName>ppt_w</p:attrName>
                                        </p:attrNameLst>
                                      </p:cBhvr>
                                      <p:tavLst>
                                        <p:tav tm="0">
                                          <p:val>
                                            <p:strVal val="#ppt_w*0.70"/>
                                          </p:val>
                                        </p:tav>
                                        <p:tav tm="100000">
                                          <p:val>
                                            <p:strVal val="#ppt_w"/>
                                          </p:val>
                                        </p:tav>
                                      </p:tavLst>
                                    </p:anim>
                                    <p:anim calcmode="lin" valueType="num">
                                      <p:cBhvr>
                                        <p:cTn id="151" dur="1000" fill="hold"/>
                                        <p:tgtEl>
                                          <p:spTgt spid="5"/>
                                        </p:tgtEl>
                                        <p:attrNameLst>
                                          <p:attrName>ppt_h</p:attrName>
                                        </p:attrNameLst>
                                      </p:cBhvr>
                                      <p:tavLst>
                                        <p:tav tm="0">
                                          <p:val>
                                            <p:strVal val="#ppt_h"/>
                                          </p:val>
                                        </p:tav>
                                        <p:tav tm="100000">
                                          <p:val>
                                            <p:strVal val="#ppt_h"/>
                                          </p:val>
                                        </p:tav>
                                      </p:tavLst>
                                    </p:anim>
                                    <p:animEffect transition="in" filter="fade">
                                      <p:cBhvr>
                                        <p:cTn id="152" dur="1000"/>
                                        <p:tgtEl>
                                          <p:spTgt spid="5"/>
                                        </p:tgtEl>
                                      </p:cBhvr>
                                    </p:animEffect>
                                  </p:childTnLst>
                                </p:cTn>
                              </p:par>
                            </p:childTnLst>
                          </p:cTn>
                        </p:par>
                      </p:childTnLst>
                    </p:cTn>
                  </p:par>
                  <p:par>
                    <p:cTn id="153" fill="hold">
                      <p:stCondLst>
                        <p:cond delay="indefinite"/>
                      </p:stCondLst>
                      <p:childTnLst>
                        <p:par>
                          <p:cTn id="154" fill="hold">
                            <p:stCondLst>
                              <p:cond delay="0"/>
                            </p:stCondLst>
                            <p:childTnLst>
                              <p:par>
                                <p:cTn id="155" presetID="12" presetClass="entr" presetSubtype="4" fill="hold" nodeType="clickEffect">
                                  <p:stCondLst>
                                    <p:cond delay="0"/>
                                  </p:stCondLst>
                                  <p:childTnLst>
                                    <p:set>
                                      <p:cBhvr>
                                        <p:cTn id="156" dur="1" fill="hold">
                                          <p:stCondLst>
                                            <p:cond delay="0"/>
                                          </p:stCondLst>
                                        </p:cTn>
                                        <p:tgtEl>
                                          <p:spTgt spid="209"/>
                                        </p:tgtEl>
                                        <p:attrNameLst>
                                          <p:attrName>style.visibility</p:attrName>
                                        </p:attrNameLst>
                                      </p:cBhvr>
                                      <p:to>
                                        <p:strVal val="visible"/>
                                      </p:to>
                                    </p:set>
                                    <p:anim calcmode="lin" valueType="num">
                                      <p:cBhvr additive="base">
                                        <p:cTn id="157" dur="500"/>
                                        <p:tgtEl>
                                          <p:spTgt spid="209"/>
                                        </p:tgtEl>
                                        <p:attrNameLst>
                                          <p:attrName>ppt_y</p:attrName>
                                        </p:attrNameLst>
                                      </p:cBhvr>
                                      <p:tavLst>
                                        <p:tav tm="0">
                                          <p:val>
                                            <p:strVal val="#ppt_y+#ppt_h*1.125000"/>
                                          </p:val>
                                        </p:tav>
                                        <p:tav tm="100000">
                                          <p:val>
                                            <p:strVal val="#ppt_y"/>
                                          </p:val>
                                        </p:tav>
                                      </p:tavLst>
                                    </p:anim>
                                    <p:animEffect transition="in" filter="wipe(up)">
                                      <p:cBhvr>
                                        <p:cTn id="158" dur="500"/>
                                        <p:tgtEl>
                                          <p:spTgt spid="209"/>
                                        </p:tgtEl>
                                      </p:cBhvr>
                                    </p:animEffect>
                                  </p:childTnLst>
                                </p:cTn>
                              </p:par>
                            </p:childTnLst>
                          </p:cTn>
                        </p:par>
                      </p:childTnLst>
                    </p:cTn>
                  </p:par>
                  <p:par>
                    <p:cTn id="159" fill="hold">
                      <p:stCondLst>
                        <p:cond delay="indefinite"/>
                      </p:stCondLst>
                      <p:childTnLst>
                        <p:par>
                          <p:cTn id="160" fill="hold">
                            <p:stCondLst>
                              <p:cond delay="0"/>
                            </p:stCondLst>
                            <p:childTnLst>
                              <p:par>
                                <p:cTn id="161" presetID="55" presetClass="entr" presetSubtype="0" fill="hold" grpId="0" nodeType="clickEffect">
                                  <p:stCondLst>
                                    <p:cond delay="0"/>
                                  </p:stCondLst>
                                  <p:childTnLst>
                                    <p:set>
                                      <p:cBhvr>
                                        <p:cTn id="162" dur="1" fill="hold">
                                          <p:stCondLst>
                                            <p:cond delay="0"/>
                                          </p:stCondLst>
                                        </p:cTn>
                                        <p:tgtEl>
                                          <p:spTgt spid="178"/>
                                        </p:tgtEl>
                                        <p:attrNameLst>
                                          <p:attrName>style.visibility</p:attrName>
                                        </p:attrNameLst>
                                      </p:cBhvr>
                                      <p:to>
                                        <p:strVal val="visible"/>
                                      </p:to>
                                    </p:set>
                                    <p:anim calcmode="lin" valueType="num">
                                      <p:cBhvr>
                                        <p:cTn id="163" dur="1000" fill="hold"/>
                                        <p:tgtEl>
                                          <p:spTgt spid="178"/>
                                        </p:tgtEl>
                                        <p:attrNameLst>
                                          <p:attrName>ppt_w</p:attrName>
                                        </p:attrNameLst>
                                      </p:cBhvr>
                                      <p:tavLst>
                                        <p:tav tm="0">
                                          <p:val>
                                            <p:strVal val="#ppt_w*0.70"/>
                                          </p:val>
                                        </p:tav>
                                        <p:tav tm="100000">
                                          <p:val>
                                            <p:strVal val="#ppt_w"/>
                                          </p:val>
                                        </p:tav>
                                      </p:tavLst>
                                    </p:anim>
                                    <p:anim calcmode="lin" valueType="num">
                                      <p:cBhvr>
                                        <p:cTn id="164" dur="1000" fill="hold"/>
                                        <p:tgtEl>
                                          <p:spTgt spid="178"/>
                                        </p:tgtEl>
                                        <p:attrNameLst>
                                          <p:attrName>ppt_h</p:attrName>
                                        </p:attrNameLst>
                                      </p:cBhvr>
                                      <p:tavLst>
                                        <p:tav tm="0">
                                          <p:val>
                                            <p:strVal val="#ppt_h"/>
                                          </p:val>
                                        </p:tav>
                                        <p:tav tm="100000">
                                          <p:val>
                                            <p:strVal val="#ppt_h"/>
                                          </p:val>
                                        </p:tav>
                                      </p:tavLst>
                                    </p:anim>
                                    <p:animEffect transition="in" filter="fade">
                                      <p:cBhvr>
                                        <p:cTn id="165" dur="1000"/>
                                        <p:tgtEl>
                                          <p:spTgt spid="178"/>
                                        </p:tgtEl>
                                      </p:cBhvr>
                                    </p:animEffect>
                                  </p:childTnLst>
                                </p:cTn>
                              </p:par>
                              <p:par>
                                <p:cTn id="166" presetID="55" presetClass="entr" presetSubtype="0" fill="hold" nodeType="withEffect">
                                  <p:stCondLst>
                                    <p:cond delay="0"/>
                                  </p:stCondLst>
                                  <p:childTnLst>
                                    <p:set>
                                      <p:cBhvr>
                                        <p:cTn id="167" dur="1" fill="hold">
                                          <p:stCondLst>
                                            <p:cond delay="0"/>
                                          </p:stCondLst>
                                        </p:cTn>
                                        <p:tgtEl>
                                          <p:spTgt spid="202"/>
                                        </p:tgtEl>
                                        <p:attrNameLst>
                                          <p:attrName>style.visibility</p:attrName>
                                        </p:attrNameLst>
                                      </p:cBhvr>
                                      <p:to>
                                        <p:strVal val="visible"/>
                                      </p:to>
                                    </p:set>
                                    <p:anim calcmode="lin" valueType="num">
                                      <p:cBhvr>
                                        <p:cTn id="168" dur="1000" fill="hold"/>
                                        <p:tgtEl>
                                          <p:spTgt spid="202"/>
                                        </p:tgtEl>
                                        <p:attrNameLst>
                                          <p:attrName>ppt_w</p:attrName>
                                        </p:attrNameLst>
                                      </p:cBhvr>
                                      <p:tavLst>
                                        <p:tav tm="0">
                                          <p:val>
                                            <p:strVal val="#ppt_w*0.70"/>
                                          </p:val>
                                        </p:tav>
                                        <p:tav tm="100000">
                                          <p:val>
                                            <p:strVal val="#ppt_w"/>
                                          </p:val>
                                        </p:tav>
                                      </p:tavLst>
                                    </p:anim>
                                    <p:anim calcmode="lin" valueType="num">
                                      <p:cBhvr>
                                        <p:cTn id="169" dur="1000" fill="hold"/>
                                        <p:tgtEl>
                                          <p:spTgt spid="202"/>
                                        </p:tgtEl>
                                        <p:attrNameLst>
                                          <p:attrName>ppt_h</p:attrName>
                                        </p:attrNameLst>
                                      </p:cBhvr>
                                      <p:tavLst>
                                        <p:tav tm="0">
                                          <p:val>
                                            <p:strVal val="#ppt_h"/>
                                          </p:val>
                                        </p:tav>
                                        <p:tav tm="100000">
                                          <p:val>
                                            <p:strVal val="#ppt_h"/>
                                          </p:val>
                                        </p:tav>
                                      </p:tavLst>
                                    </p:anim>
                                    <p:animEffect transition="in" filter="fade">
                                      <p:cBhvr>
                                        <p:cTn id="170"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7" grpId="0" animBg="1"/>
      <p:bldP spid="107" grpId="1" animBg="1"/>
      <p:bldP spid="110" grpId="0" animBg="1"/>
      <p:bldP spid="110" grpId="1" animBg="1"/>
      <p:bldP spid="112" grpId="0" animBg="1"/>
      <p:bldP spid="112" grpId="1" animBg="1"/>
      <p:bldP spid="2" grpId="0" bldLvl="0" animBg="1"/>
      <p:bldP spid="2" grpId="1" animBg="1"/>
      <p:bldP spid="125" grpId="0" animBg="1"/>
      <p:bldP spid="125" grpId="1" animBg="1"/>
      <p:bldP spid="156" grpId="0" animBg="1"/>
      <p:bldP spid="156" grpId="1" animBg="1"/>
      <p:bldP spid="4" grpId="0" bldLvl="0" animBg="1"/>
      <p:bldP spid="4" grpId="1" animBg="1"/>
      <p:bldP spid="178" grpId="0" animBg="1"/>
      <p:bldP spid="17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644008" y="2715766"/>
            <a:ext cx="3168352" cy="0"/>
          </a:xfrm>
          <a:prstGeom prst="line">
            <a:avLst/>
          </a:prstGeom>
          <a:ln w="12700" cmpd="dbl">
            <a:gradFill>
              <a:gsLst>
                <a:gs pos="0">
                  <a:srgbClr val="0070C0">
                    <a:alpha val="0"/>
                    <a:lumMod val="99000"/>
                    <a:lumOff val="1000"/>
                  </a:srgbClr>
                </a:gs>
                <a:gs pos="38000">
                  <a:srgbClr val="7BB5DE"/>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69801" y="371147"/>
            <a:ext cx="3969618" cy="4401205"/>
          </a:xfrm>
          <a:prstGeom prst="rect">
            <a:avLst/>
          </a:prstGeom>
          <a:noFill/>
        </p:spPr>
        <p:txBody>
          <a:bodyPr wrap="square" rtlCol="0">
            <a:spAutoFit/>
          </a:bodyPr>
          <a:lstStyle/>
          <a:p>
            <a:r>
              <a:rPr lang="en-US" altLang="zh-CN" sz="28000" dirty="0">
                <a:gradFill>
                  <a:gsLst>
                    <a:gs pos="0">
                      <a:schemeClr val="accent1">
                        <a:lumMod val="5000"/>
                        <a:lumOff val="95000"/>
                      </a:schemeClr>
                    </a:gs>
                    <a:gs pos="63000">
                      <a:srgbClr val="0070C0">
                        <a:alpha val="94000"/>
                        <a:lumMod val="100000"/>
                      </a:srgbClr>
                    </a:gs>
                  </a:gsLst>
                  <a:lin ang="5400000" scaled="1"/>
                </a:gradFill>
              </a:rPr>
              <a:t>03</a:t>
            </a:r>
            <a:endParaRPr lang="zh-CN" altLang="en-US" sz="28000" dirty="0">
              <a:gradFill>
                <a:gsLst>
                  <a:gs pos="0">
                    <a:schemeClr val="accent1">
                      <a:lumMod val="5000"/>
                      <a:lumOff val="95000"/>
                    </a:schemeClr>
                  </a:gs>
                  <a:gs pos="63000">
                    <a:srgbClr val="0070C0">
                      <a:alpha val="94000"/>
                      <a:lumMod val="100000"/>
                    </a:srgbClr>
                  </a:gs>
                </a:gsLst>
                <a:lin ang="5400000" scaled="1"/>
              </a:gradFill>
            </a:endParaRPr>
          </a:p>
        </p:txBody>
      </p:sp>
      <p:sp>
        <p:nvSpPr>
          <p:cNvPr id="6" name="文本框 5"/>
          <p:cNvSpPr txBox="1"/>
          <p:nvPr/>
        </p:nvSpPr>
        <p:spPr>
          <a:xfrm>
            <a:off x="902557" y="2331045"/>
            <a:ext cx="3405930" cy="769441"/>
          </a:xfrm>
          <a:prstGeom prst="rect">
            <a:avLst/>
          </a:prstGeom>
          <a:solidFill>
            <a:schemeClr val="bg1"/>
          </a:solidFill>
        </p:spPr>
        <p:txBody>
          <a:bodyPr wrap="square" rtlCol="0">
            <a:spAutoFit/>
          </a:bodyPr>
          <a:lstStyle/>
          <a:p>
            <a:pPr algn="ctr"/>
            <a:r>
              <a:rPr lang="en-US" altLang="zh-CN" sz="4400" dirty="0">
                <a:solidFill>
                  <a:srgbClr val="0070C0"/>
                </a:solidFill>
              </a:rPr>
              <a:t>PART  THREE</a:t>
            </a:r>
            <a:endParaRPr lang="zh-CN" altLang="en-US" sz="4400" dirty="0">
              <a:solidFill>
                <a:srgbClr val="0070C0"/>
              </a:solidFill>
            </a:endParaRPr>
          </a:p>
        </p:txBody>
      </p:sp>
      <p:sp>
        <p:nvSpPr>
          <p:cNvPr id="8" name="文本框 7"/>
          <p:cNvSpPr txBox="1"/>
          <p:nvPr/>
        </p:nvSpPr>
        <p:spPr>
          <a:xfrm>
            <a:off x="4572000" y="1962312"/>
            <a:ext cx="3168352"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项目实现</a:t>
            </a:r>
            <a:endParaRPr lang="zh-CN" altLang="en-US" sz="4000" dirty="0">
              <a:latin typeface="微软雅黑" panose="020B0503020204020204" pitchFamily="34" charset="-122"/>
              <a:ea typeface="微软雅黑" panose="020B0503020204020204" pitchFamily="34" charset="-122"/>
            </a:endParaRPr>
          </a:p>
        </p:txBody>
      </p:sp>
      <p:sp>
        <p:nvSpPr>
          <p:cNvPr id="11" name="菱形 10"/>
          <p:cNvSpPr/>
          <p:nvPr/>
        </p:nvSpPr>
        <p:spPr>
          <a:xfrm>
            <a:off x="4653186" y="2679762"/>
            <a:ext cx="72008" cy="72008"/>
          </a:xfrm>
          <a:prstGeom prst="diamond">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627959" y="2716288"/>
            <a:ext cx="2717948" cy="369332"/>
          </a:xfrm>
          <a:prstGeom prst="rect">
            <a:avLst/>
          </a:prstGeom>
          <a:noFill/>
        </p:spPr>
        <p:txBody>
          <a:bodyPr wrap="square" rtlCol="0">
            <a:spAutoFit/>
          </a:bodyPr>
          <a:lstStyle/>
          <a:p>
            <a:r>
              <a:rPr lang="en-US" altLang="zh-CN" sz="1800" dirty="0">
                <a:solidFill>
                  <a:schemeClr val="bg1">
                    <a:lumMod val="75000"/>
                  </a:schemeClr>
                </a:solidFill>
              </a:rPr>
              <a:t>Project realization</a:t>
            </a:r>
            <a:endParaRPr lang="zh-CN" altLang="en-US" sz="1800" dirty="0">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1_1*i*1"/>
  <p:tag name="KSO_WM_TEMPLATE_CATEGORY" val="diagram"/>
  <p:tag name="KSO_WM_TEMPLATE_INDEX" val="20201521"/>
  <p:tag name="KSO_WM_UNIT_LAYERLEVEL" val="1"/>
  <p:tag name="KSO_WM_TAG_VERSION" val="1.0"/>
  <p:tag name="KSO_WM_BEAUTIFY_FLAG" val="#wm#"/>
  <p:tag name="KSO_WM_UNIT_TYPE" val="i"/>
  <p:tag name="KSO_WM_UNIT_INDEX" val="1"/>
</p:tagLst>
</file>

<file path=ppt/tags/tag10.xml><?xml version="1.0" encoding="utf-8"?>
<p:tagLst xmlns:p="http://schemas.openxmlformats.org/presentationml/2006/main">
  <p:tag name="KSO_WM_SLIDE_ID" val="diagram20201521_1"/>
  <p:tag name="KSO_WM_TEMPLATE_SUBCATEGORY" val="0"/>
  <p:tag name="KSO_WM_SLIDE_TYPE" val="text"/>
  <p:tag name="KSO_WM_SLIDE_SUBTYPE" val="pureTxt"/>
  <p:tag name="KSO_WM_SLIDE_ITEM_CNT" val="0"/>
  <p:tag name="KSO_WM_SLIDE_INDEX" val="1"/>
  <p:tag name="KSO_WM_SLIDE_SIZE" val="960*490"/>
  <p:tag name="KSO_WM_SLIDE_POSITION" val="0*49"/>
  <p:tag name="KSO_WM_TAG_VERSION" val="1.0"/>
  <p:tag name="KSO_WM_BEAUTIFY_FLAG" val="#wm#"/>
  <p:tag name="KSO_WM_TEMPLATE_CATEGORY" val="diagram"/>
  <p:tag name="KSO_WM_TEMPLATE_INDEX" val="20201521"/>
  <p:tag name="KSO_WM_SLIDE_LAYOUT" val="a_b_f"/>
  <p:tag name="KSO_WM_SLIDE_LAYOUT_CNT" val="1_1_4"/>
</p:tagLst>
</file>

<file path=ppt/tags/tag100.xml><?xml version="1.0" encoding="utf-8"?>
<p:tagLst xmlns:p="http://schemas.openxmlformats.org/presentationml/2006/main">
  <p:tag name="KSO_WM_TEMPLATE_CATEGORY" val="diagram"/>
  <p:tag name="KSO_WM_TEMPLATE_INDEX" val="160818"/>
  <p:tag name="KSO_WM_UNIT_TYPE" val="p_i"/>
  <p:tag name="KSO_WM_UNIT_INDEX" val="1_1"/>
  <p:tag name="KSO_WM_UNIT_ID" val="258*p_i*1_1"/>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01.xml><?xml version="1.0" encoding="utf-8"?>
<p:tagLst xmlns:p="http://schemas.openxmlformats.org/presentationml/2006/main">
  <p:tag name="KSO_WM_TAG_VERSION" val="1.0"/>
  <p:tag name="KSO_WM_BEAUTIFY_FLAG" val="#wm#"/>
  <p:tag name="KSO_WM_UNIT_TYPE" val="i"/>
  <p:tag name="KSO_WM_UNIT_ID" val="diagram160818_3*i*5"/>
  <p:tag name="KSO_WM_TEMPLATE_CATEGORY" val="diagram"/>
  <p:tag name="KSO_WM_TEMPLATE_INDEX" val="160818"/>
  <p:tag name="KSO_WM_UNIT_INDEX" val="5"/>
</p:tagLst>
</file>

<file path=ppt/tags/tag102.xml><?xml version="1.0" encoding="utf-8"?>
<p:tagLst xmlns:p="http://schemas.openxmlformats.org/presentationml/2006/main">
  <p:tag name="KSO_WM_TEMPLATE_CATEGORY" val="diagram"/>
  <p:tag name="KSO_WM_TEMPLATE_INDEX" val="160818"/>
  <p:tag name="KSO_WM_UNIT_TYPE" val="p_i"/>
  <p:tag name="KSO_WM_UNIT_INDEX" val="1_2"/>
  <p:tag name="KSO_WM_UNIT_ID" val="258*p_i*1_2"/>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03.xml><?xml version="1.0" encoding="utf-8"?>
<p:tagLst xmlns:p="http://schemas.openxmlformats.org/presentationml/2006/main">
  <p:tag name="KSO_WM_TEMPLATE_CATEGORY" val="diagram"/>
  <p:tag name="KSO_WM_TEMPLATE_INDEX" val="160818"/>
  <p:tag name="KSO_WM_UNIT_TYPE" val="p_i"/>
  <p:tag name="KSO_WM_UNIT_INDEX" val="1_3"/>
  <p:tag name="KSO_WM_UNIT_ID" val="258*p_i*1_3"/>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04.xml><?xml version="1.0" encoding="utf-8"?>
<p:tagLst xmlns:p="http://schemas.openxmlformats.org/presentationml/2006/main">
  <p:tag name="KSO_WM_TEMPLATE_CATEGORY" val="diagram"/>
  <p:tag name="KSO_WM_TEMPLATE_INDEX" val="160818"/>
  <p:tag name="KSO_WM_UNIT_TYPE" val="p_i"/>
  <p:tag name="KSO_WM_UNIT_INDEX" val="1_1"/>
  <p:tag name="KSO_WM_UNIT_ID" val="258*p_i*1_1"/>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05.xml><?xml version="1.0" encoding="utf-8"?>
<p:tagLst xmlns:p="http://schemas.openxmlformats.org/presentationml/2006/main">
  <p:tag name="KSO_WM_TAG_VERSION" val="1.0"/>
  <p:tag name="KSO_WM_BEAUTIFY_FLAG" val="#wm#"/>
  <p:tag name="KSO_WM_UNIT_TYPE" val="i"/>
  <p:tag name="KSO_WM_UNIT_ID" val="diagram160818_3*i*5"/>
  <p:tag name="KSO_WM_TEMPLATE_CATEGORY" val="diagram"/>
  <p:tag name="KSO_WM_TEMPLATE_INDEX" val="160818"/>
  <p:tag name="KSO_WM_UNIT_INDEX" val="5"/>
</p:tagLst>
</file>

<file path=ppt/tags/tag106.xml><?xml version="1.0" encoding="utf-8"?>
<p:tagLst xmlns:p="http://schemas.openxmlformats.org/presentationml/2006/main">
  <p:tag name="KSO_WM_TEMPLATE_CATEGORY" val="diagram"/>
  <p:tag name="KSO_WM_TEMPLATE_INDEX" val="160818"/>
  <p:tag name="KSO_WM_UNIT_TYPE" val="p_i"/>
  <p:tag name="KSO_WM_UNIT_INDEX" val="1_2"/>
  <p:tag name="KSO_WM_UNIT_ID" val="258*p_i*1_2"/>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07.xml><?xml version="1.0" encoding="utf-8"?>
<p:tagLst xmlns:p="http://schemas.openxmlformats.org/presentationml/2006/main">
  <p:tag name="KSO_WM_TEMPLATE_CATEGORY" val="diagram"/>
  <p:tag name="KSO_WM_TEMPLATE_INDEX" val="160818"/>
  <p:tag name="KSO_WM_UNIT_TYPE" val="p_i"/>
  <p:tag name="KSO_WM_UNIT_INDEX" val="1_3"/>
  <p:tag name="KSO_WM_UNIT_ID" val="258*p_i*1_3"/>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08.xml><?xml version="1.0" encoding="utf-8"?>
<p:tagLst xmlns:p="http://schemas.openxmlformats.org/presentationml/2006/main">
  <p:tag name="KSO_WM_TAG_VERSION" val="1.0"/>
  <p:tag name="KSO_WM_BEAUTIFY_FLAG" val="#wm#"/>
  <p:tag name="KSO_WM_UNIT_TYPE" val="i"/>
  <p:tag name="KSO_WM_UNIT_ID" val="diagram160818_3*i*5"/>
  <p:tag name="KSO_WM_TEMPLATE_CATEGORY" val="diagram"/>
  <p:tag name="KSO_WM_TEMPLATE_INDEX" val="160818"/>
  <p:tag name="KSO_WM_UNIT_INDEX" val="5"/>
</p:tagLst>
</file>

<file path=ppt/tags/tag109.xml><?xml version="1.0" encoding="utf-8"?>
<p:tagLst xmlns:p="http://schemas.openxmlformats.org/presentationml/2006/main">
  <p:tag name="KSO_WM_TEMPLATE_CATEGORY" val="diagram"/>
  <p:tag name="KSO_WM_TEMPLATE_INDEX" val="160818"/>
  <p:tag name="KSO_WM_UNIT_TYPE" val="p_i"/>
  <p:tag name="KSO_WM_UNIT_INDEX" val="1_2"/>
  <p:tag name="KSO_WM_UNIT_ID" val="258*p_i*1_2"/>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1.xml><?xml version="1.0" encoding="utf-8"?>
<p:tagLst xmlns:p="http://schemas.openxmlformats.org/presentationml/2006/main">
  <p:tag name="KSO_WM_UNIT_RELATE_UNITID" val="261*m*1"/>
  <p:tag name="KSO_WM_UNIT_ISCONTENTS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a"/>
  <p:tag name="KSO_WM_UNIT_INDEX" val="1_1"/>
  <p:tag name="KSO_WM_UNIT_ID" val="diagram649_2*l_a*1_1"/>
  <p:tag name="KSO_WM_TEMPLATE_CATEGORY" val="diagram"/>
  <p:tag name="KSO_WM_TEMPLATE_INDEX" val="649"/>
  <p:tag name="KSO_WM_UNIT_LAYERLEVEL" val="1_1"/>
  <p:tag name="KSO_WM_TAG_VERSION" val="1.0"/>
  <p:tag name="KSO_WM_BEAUTIFY_FLAG" val="#wm#"/>
  <p:tag name="KSO_WM_UNIT_PRESET_TEXT" val="单击此处添加标题"/>
  <p:tag name="KSO_WM_UNIT_TEXT_FILL_FORE_SCHEMECOLOR_INDEX" val="13"/>
  <p:tag name="KSO_WM_UNIT_TEXT_FILL_TYPE" val="1"/>
</p:tagLst>
</file>

<file path=ppt/tags/tag110.xml><?xml version="1.0" encoding="utf-8"?>
<p:tagLst xmlns:p="http://schemas.openxmlformats.org/presentationml/2006/main">
  <p:tag name="KSO_WM_TEMPLATE_CATEGORY" val="diagram"/>
  <p:tag name="KSO_WM_TEMPLATE_INDEX" val="160818"/>
  <p:tag name="KSO_WM_UNIT_TYPE" val="p_i"/>
  <p:tag name="KSO_WM_UNIT_INDEX" val="1_3"/>
  <p:tag name="KSO_WM_UNIT_ID" val="258*p_i*1_3"/>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11.xml><?xml version="1.0" encoding="utf-8"?>
<p:tagLst xmlns:p="http://schemas.openxmlformats.org/presentationml/2006/main">
  <p:tag name="KSO_WM_TEMPLATE_CATEGORY" val="diagram"/>
  <p:tag name="KSO_WM_TEMPLATE_INDEX" val="160818"/>
  <p:tag name="KSO_WM_UNIT_TYPE" val="p_i"/>
  <p:tag name="KSO_WM_UNIT_INDEX" val="1_1"/>
  <p:tag name="KSO_WM_UNIT_ID" val="258*p_i*1_1"/>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12.xml><?xml version="1.0" encoding="utf-8"?>
<p:tagLst xmlns:p="http://schemas.openxmlformats.org/presentationml/2006/main">
  <p:tag name="KSO_WM_TAG_VERSION" val="1.0"/>
  <p:tag name="KSO_WM_BEAUTIFY_FLAG" val="#wm#"/>
  <p:tag name="KSO_WM_UNIT_TYPE" val="i"/>
  <p:tag name="KSO_WM_UNIT_ID" val="diagram160818_3*i*5"/>
  <p:tag name="KSO_WM_TEMPLATE_CATEGORY" val="diagram"/>
  <p:tag name="KSO_WM_TEMPLATE_INDEX" val="160818"/>
  <p:tag name="KSO_WM_UNIT_INDEX" val="5"/>
</p:tagLst>
</file>

<file path=ppt/tags/tag113.xml><?xml version="1.0" encoding="utf-8"?>
<p:tagLst xmlns:p="http://schemas.openxmlformats.org/presentationml/2006/main">
  <p:tag name="KSO_WM_TEMPLATE_CATEGORY" val="diagram"/>
  <p:tag name="KSO_WM_TEMPLATE_INDEX" val="160818"/>
  <p:tag name="KSO_WM_UNIT_TYPE" val="p_i"/>
  <p:tag name="KSO_WM_UNIT_INDEX" val="1_2"/>
  <p:tag name="KSO_WM_UNIT_ID" val="258*p_i*1_2"/>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14.xml><?xml version="1.0" encoding="utf-8"?>
<p:tagLst xmlns:p="http://schemas.openxmlformats.org/presentationml/2006/main">
  <p:tag name="KSO_WM_TEMPLATE_CATEGORY" val="diagram"/>
  <p:tag name="KSO_WM_TEMPLATE_INDEX" val="160818"/>
  <p:tag name="KSO_WM_UNIT_TYPE" val="p_i"/>
  <p:tag name="KSO_WM_UNIT_INDEX" val="1_3"/>
  <p:tag name="KSO_WM_UNIT_ID" val="258*p_i*1_3"/>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115.xml><?xml version="1.0" encoding="utf-8"?>
<p:tagLst xmlns:p="http://schemas.openxmlformats.org/presentationml/2006/main">
  <p:tag name="KSO_WPP_MARK_KEY" val="f43c66a8-7d4b-429e-a99a-54c9939feb27"/>
  <p:tag name="COMMONDATA" val="eyJoZGlkIjoiZWQwNjZjYmFmOThjMjdkMjg5ZDQ1OGMyMzNmNjI3ZjkifQ=="/>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649_2*l_h_i*1_1_4"/>
  <p:tag name="KSO_WM_TEMPLATE_CATEGORY" val="diagram"/>
  <p:tag name="KSO_WM_TEMPLATE_INDEX" val="649"/>
  <p:tag name="KSO_WM_UNIT_LAYERLEVEL" val="1_1_1"/>
  <p:tag name="KSO_WM_TAG_VERSION" val="1.0"/>
  <p:tag name="KSO_WM_BEAUTIFY_FLAG" val="#wm#"/>
  <p:tag name="KSO_WM_UNIT_LINE_FORE_SCHEMECOLOR_INDEX" val="5"/>
  <p:tag name="KSO_WM_UNIT_LINE_FILL_TYPE"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649_2*l_h_i*1_2_4"/>
  <p:tag name="KSO_WM_TEMPLATE_CATEGORY" val="diagram"/>
  <p:tag name="KSO_WM_TEMPLATE_INDEX" val="649"/>
  <p:tag name="KSO_WM_UNIT_LAYERLEVEL" val="1_1_1"/>
  <p:tag name="KSO_WM_TAG_VERSION" val="1.0"/>
  <p:tag name="KSO_WM_BEAUTIFY_FLAG" val="#wm#"/>
  <p:tag name="KSO_WM_UNIT_LINE_FORE_SCHEMECOLOR_INDEX" val="6"/>
  <p:tag name="KSO_WM_UNIT_LINE_FILL_TYPE" val="2"/>
</p:tagLst>
</file>

<file path=ppt/tags/tag1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649_2*l_h_i*1_1_3"/>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649_2*l_h_i*1_1_2"/>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1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649_2*l_h_i*1_2_3"/>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649_2*l_h_i*1_2_2"/>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18.xml><?xml version="1.0" encoding="utf-8"?>
<p:tagLst xmlns:p="http://schemas.openxmlformats.org/presentationml/2006/main">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649_2*l_h_f*1_1_1"/>
  <p:tag name="KSO_WM_TEMPLATE_CATEGORY" val="diagram"/>
  <p:tag name="KSO_WM_TEMPLATE_INDEX" val="649"/>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9.xml><?xml version="1.0" encoding="utf-8"?>
<p:tagLst xmlns:p="http://schemas.openxmlformats.org/presentationml/2006/main">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649_2*l_h_f*1_2_1"/>
  <p:tag name="KSO_WM_TEMPLATE_CATEGORY" val="diagram"/>
  <p:tag name="KSO_WM_TEMPLATE_INDEX" val="649"/>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1_1*i*2"/>
  <p:tag name="KSO_WM_TEMPLATE_CATEGORY" val="diagram"/>
  <p:tag name="KSO_WM_TEMPLATE_INDEX" val="20201521"/>
  <p:tag name="KSO_WM_UNIT_LAYERLEVEL" val="1"/>
  <p:tag name="KSO_WM_TAG_VERSION" val="1.0"/>
</p:tagLst>
</file>

<file path=ppt/tags/tag20.xml><?xml version="1.0" encoding="utf-8"?>
<p:tagLst xmlns:p="http://schemas.openxmlformats.org/presentationml/2006/main">
  <p:tag name="KSO_WM_UNIT_RELATE_UNITID" val="261*m*1"/>
  <p:tag name="KSO_WM_UNIT_ISCONTENTS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a"/>
  <p:tag name="KSO_WM_UNIT_INDEX" val="1_1"/>
  <p:tag name="KSO_WM_UNIT_ID" val="diagram649_2*l_a*1_1"/>
  <p:tag name="KSO_WM_TEMPLATE_CATEGORY" val="diagram"/>
  <p:tag name="KSO_WM_TEMPLATE_INDEX" val="649"/>
  <p:tag name="KSO_WM_UNIT_LAYERLEVEL" val="1_1"/>
  <p:tag name="KSO_WM_TAG_VERSION" val="1.0"/>
  <p:tag name="KSO_WM_BEAUTIFY_FLAG" val="#wm#"/>
  <p:tag name="KSO_WM_UNIT_PRESET_TEXT" val="单击此处添加标题"/>
  <p:tag name="KSO_WM_UNIT_TEXT_FILL_FORE_SCHEMECOLOR_INDEX" val="13"/>
  <p:tag name="KSO_WM_UNIT_TEXT_FILL_TYPE" val="1"/>
</p:tagLst>
</file>

<file path=ppt/tags/tag2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649_2*l_h_i*1_1_3"/>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649_2*l_h_i*1_1_2"/>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649_2*l_h_i*1_1_4"/>
  <p:tag name="KSO_WM_TEMPLATE_CATEGORY" val="diagram"/>
  <p:tag name="KSO_WM_TEMPLATE_INDEX" val="649"/>
  <p:tag name="KSO_WM_UNIT_LAYERLEVEL" val="1_1_1"/>
  <p:tag name="KSO_WM_TAG_VERSION" val="1.0"/>
  <p:tag name="KSO_WM_BEAUTIFY_FLAG" val="#wm#"/>
  <p:tag name="KSO_WM_UNIT_LINE_FORE_SCHEMECOLOR_INDEX" val="5"/>
  <p:tag name="KSO_WM_UNIT_LINE_FILL_TYPE" val="2"/>
</p:tagLst>
</file>

<file path=ppt/tags/tag24.xml><?xml version="1.0" encoding="utf-8"?>
<p:tagLst xmlns:p="http://schemas.openxmlformats.org/presentationml/2006/main">
  <p:tag name="KSO_WM_UNIT_PLACING_PICTURE_USER_VIEWPORT" val="{&quot;height&quot;:738,&quot;width&quot;:916}"/>
</p:tagLst>
</file>

<file path=ppt/tags/tag25.xml><?xml version="1.0" encoding="utf-8"?>
<p:tagLst xmlns:p="http://schemas.openxmlformats.org/presentationml/2006/main">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649_2*l_h_f*1_1_1"/>
  <p:tag name="KSO_WM_TEMPLATE_CATEGORY" val="diagram"/>
  <p:tag name="KSO_WM_TEMPLATE_INDEX" val="649"/>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649_2*l_h_i*1_2_4"/>
  <p:tag name="KSO_WM_TEMPLATE_CATEGORY" val="diagram"/>
  <p:tag name="KSO_WM_TEMPLATE_INDEX" val="649"/>
  <p:tag name="KSO_WM_UNIT_LAYERLEVEL" val="1_1_1"/>
  <p:tag name="KSO_WM_TAG_VERSION" val="1.0"/>
  <p:tag name="KSO_WM_BEAUTIFY_FLAG" val="#wm#"/>
  <p:tag name="KSO_WM_UNIT_LINE_FORE_SCHEMECOLOR_INDEX" val="6"/>
  <p:tag name="KSO_WM_UNIT_LINE_FILL_TYPE" val="2"/>
</p:tagLst>
</file>

<file path=ppt/tags/tag2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649_2*l_h_i*1_2_3"/>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13"/>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649_2*l_h_i*1_2_2"/>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649_2*l_h_i*1_2_4"/>
  <p:tag name="KSO_WM_TEMPLATE_CATEGORY" val="diagram"/>
  <p:tag name="KSO_WM_TEMPLATE_INDEX" val="649"/>
  <p:tag name="KSO_WM_UNIT_LAYERLEVEL" val="1_1_1"/>
  <p:tag name="KSO_WM_TAG_VERSION" val="1.0"/>
  <p:tag name="KSO_WM_BEAUTIFY_FLAG" val="#wm#"/>
  <p:tag name="KSO_WM_UNIT_LINE_FORE_SCHEMECOLOR_INDEX" val="6"/>
  <p:tag name="KSO_WM_UNIT_LINE_FILL_TYPE"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1_1*i*3"/>
  <p:tag name="KSO_WM_TEMPLATE_CATEGORY" val="diagram"/>
  <p:tag name="KSO_WM_TEMPLATE_INDEX" val="20201521"/>
  <p:tag name="KSO_WM_UNIT_LAYERLEVEL" val="1"/>
  <p:tag name="KSO_WM_TAG_VERSION" val="1.0"/>
</p:tagLst>
</file>

<file path=ppt/tags/tag3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649_2*l_h_i*1_2_3"/>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649_2*l_h_i*1_2_2"/>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32.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31_5*m_h_a*1_1_1"/>
  <p:tag name="KSO_WM_TEMPLATE_CATEGORY" val="diagram"/>
  <p:tag name="KSO_WM_TEMPLATE_INDEX" val="2019903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3.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1_5*m_h_a*1_2_1"/>
  <p:tag name="KSO_WM_TEMPLATE_CATEGORY" val="diagram"/>
  <p:tag name="KSO_WM_TEMPLATE_INDEX" val="2019903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4.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031_5*m_h_a*1_3_1"/>
  <p:tag name="KSO_WM_TEMPLATE_CATEGORY" val="diagram"/>
  <p:tag name="KSO_WM_TEMPLATE_INDEX" val="20199031"/>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35.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9031_5*m_h_a*1_4_1"/>
  <p:tag name="KSO_WM_TEMPLATE_CATEGORY" val="diagram"/>
  <p:tag name="KSO_WM_TEMPLATE_INDEX" val="20199031"/>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199031_5*m_h_i*1_5_2"/>
  <p:tag name="KSO_WM_TEMPLATE_CATEGORY" val="diagram"/>
  <p:tag name="KSO_WM_TEMPLATE_INDEX" val="20199031"/>
  <p:tag name="KSO_WM_UNIT_LAYERLEVEL" val="1_1_1"/>
  <p:tag name="KSO_WM_TAG_VERSION" val="1.0"/>
  <p:tag name="KSO_WM_BEAUTIFY_FLAG" val="#wm#"/>
  <p:tag name="KSO_WM_UNIT_FILL_FORE_SCHEMECOLOR_INDEX" val="9"/>
  <p:tag name="KSO_WM_UNIT_FILL_TYPE" val="1"/>
</p:tagLst>
</file>

<file path=ppt/tags/tag37.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20199031_5*m_h_a*1_6_1"/>
  <p:tag name="KSO_WM_TEMPLATE_CATEGORY" val="diagram"/>
  <p:tag name="KSO_WM_TEMPLATE_INDEX" val="20199031"/>
  <p:tag name="KSO_WM_UNIT_LAYERLEVEL" val="1_1_1"/>
  <p:tag name="KSO_WM_TAG_VERSION" val="1.0"/>
  <p:tag name="KSO_WM_BEAUTIFY_FLAG" val="#wm#"/>
  <p:tag name="KSO_WM_UNIT_FILL_FORE_SCHEMECOLOR_INDEX" val="10"/>
  <p:tag name="KSO_WM_UNIT_FILL_TYPE" val="1"/>
  <p:tag name="KSO_WM_UNIT_LINE_FORE_SCHEMECOLOR_INDEX" val="10"/>
  <p:tag name="KSO_WM_UNIT_LINE_FILL_TYPE" val="2"/>
  <p:tag name="KSO_WM_UNIT_TEXT_FILL_FORE_SCHEMECOLOR_INDEX" val="14"/>
  <p:tag name="KSO_WM_UNIT_TEXT_FILL_TYPE" val="1"/>
</p:tagLst>
</file>

<file path=ppt/tags/tag38.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31_5*m_h_a*1_1_1"/>
  <p:tag name="KSO_WM_TEMPLATE_CATEGORY" val="diagram"/>
  <p:tag name="KSO_WM_TEMPLATE_INDEX" val="2019903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9.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31_5*m_h_a*1_1_1"/>
  <p:tag name="KSO_WM_TEMPLATE_CATEGORY" val="diagram"/>
  <p:tag name="KSO_WM_TEMPLATE_INDEX" val="2019903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1_1*i*4"/>
  <p:tag name="KSO_WM_TEMPLATE_CATEGORY" val="diagram"/>
  <p:tag name="KSO_WM_TEMPLATE_INDEX" val="20201521"/>
  <p:tag name="KSO_WM_UNIT_LAYERLEVEL" val="1"/>
  <p:tag name="KSO_WM_TAG_VERSION" val="1.0"/>
</p:tagLst>
</file>

<file path=ppt/tags/tag40.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99031_5*m_h_a*1_5_1"/>
  <p:tag name="KSO_WM_TEMPLATE_CATEGORY" val="diagram"/>
  <p:tag name="KSO_WM_TEMPLATE_INDEX" val="20199031"/>
  <p:tag name="KSO_WM_UNIT_LAYERLEVEL" val="1_1_1"/>
  <p:tag name="KSO_WM_TAG_VERSION" val="1.0"/>
  <p:tag name="KSO_WM_BEAUTIFY_FLAG" val="#wm#"/>
  <p:tag name="KSO_WM_UNIT_FILL_FORE_SCHEMECOLOR_INDEX" val="9"/>
  <p:tag name="KSO_WM_UNIT_FILL_TYPE" val="1"/>
  <p:tag name="KSO_WM_UNIT_LINE_FORE_SCHEMECOLOR_INDEX" val="9"/>
  <p:tag name="KSO_WM_UNIT_LINE_FILL_TYPE" val="2"/>
  <p:tag name="KSO_WM_UNIT_TEXT_FILL_FORE_SCHEMECOLOR_INDEX" val="14"/>
  <p:tag name="KSO_WM_UNIT_TEXT_FILL_TYPE" val="1"/>
</p:tagLst>
</file>

<file path=ppt/tags/tag41.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31_5*m_h_a*1_1_1"/>
  <p:tag name="KSO_WM_TEMPLATE_CATEGORY" val="diagram"/>
  <p:tag name="KSO_WM_TEMPLATE_INDEX" val="2019903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176507_3*n_h_i*1_1_2"/>
  <p:tag name="KSO_WM_TEMPLATE_CATEGORY" val="diagram"/>
  <p:tag name="KSO_WM_TEMPLATE_INDEX" val="2017650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176507_3*n_h_i*1_1_3"/>
  <p:tag name="KSO_WM_TEMPLATE_CATEGORY" val="diagram"/>
  <p:tag name="KSO_WM_TEMPLATE_INDEX" val="20176507"/>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76507_3*n_h_i*1_1_1"/>
  <p:tag name="KSO_WM_TEMPLATE_CATEGORY" val="diagram"/>
  <p:tag name="KSO_WM_TEMPLATE_INDEX" val="20176507"/>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45.xml><?xml version="1.0" encoding="utf-8"?>
<p:tagLst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n1-1"/>
  <p:tag name="KSO_WM_UNIT_TYPE" val="n_h_h_a"/>
  <p:tag name="KSO_WM_UNIT_INDEX" val="1_1_3_1"/>
  <p:tag name="KSO_WM_UNIT_ID" val="diagram20176507_3*n_h_h_a*1_1_3_1"/>
  <p:tag name="KSO_WM_TEMPLATE_CATEGORY" val="diagram"/>
  <p:tag name="KSO_WM_TEMPLATE_INDEX" val="20176507"/>
  <p:tag name="KSO_WM_UNIT_LAYERLEVEL" val="1_1_1_1"/>
  <p:tag name="KSO_WM_TAG_VERSION" val="1.0"/>
  <p:tag name="KSO_WM_BEAUTIFY_FLAG" val="#wm#"/>
  <p:tag name="KSO_WM_UNIT_PRESET_TEXT" val="单击此处添加标题"/>
  <p:tag name="KSO_WM_UNIT_TEXT_FILL_FORE_SCHEMECOLOR_INDEX" val="13"/>
  <p:tag name="KSO_WM_UNIT_TEXT_FILL_TYPE" val="1"/>
</p:tagLst>
</file>

<file path=ppt/tags/tag46.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3_1"/>
  <p:tag name="KSO_WM_UNIT_ID" val="diagram20176507_3*n_h_h_f*1_1_3_1"/>
  <p:tag name="KSO_WM_TEMPLATE_CATEGORY" val="diagram"/>
  <p:tag name="KSO_WM_TEMPLATE_INDEX" val="20176507"/>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7.xml><?xml version="1.0" encoding="utf-8"?>
<p:tagLst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n1-1"/>
  <p:tag name="KSO_WM_UNIT_TYPE" val="n_h_h_a"/>
  <p:tag name="KSO_WM_UNIT_INDEX" val="1_1_2_1"/>
  <p:tag name="KSO_WM_UNIT_ID" val="diagram20176507_3*n_h_h_a*1_1_2_1"/>
  <p:tag name="KSO_WM_TEMPLATE_CATEGORY" val="diagram"/>
  <p:tag name="KSO_WM_TEMPLATE_INDEX" val="20176507"/>
  <p:tag name="KSO_WM_UNIT_LAYERLEVEL" val="1_1_1_1"/>
  <p:tag name="KSO_WM_TAG_VERSION" val="1.0"/>
  <p:tag name="KSO_WM_BEAUTIFY_FLAG" val="#wm#"/>
  <p:tag name="KSO_WM_UNIT_PRESET_TEXT" val="单击此处添加标题"/>
  <p:tag name="KSO_WM_UNIT_TEXT_FILL_FORE_SCHEMECOLOR_INDEX" val="13"/>
  <p:tag name="KSO_WM_UNIT_TEXT_FILL_TYPE" val="1"/>
</p:tagLst>
</file>

<file path=ppt/tags/tag48.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diagram20176507_3*n_h_h_f*1_1_2_1"/>
  <p:tag name="KSO_WM_TEMPLATE_CATEGORY" val="diagram"/>
  <p:tag name="KSO_WM_TEMPLATE_INDEX" val="20176507"/>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9.xml><?xml version="1.0" encoding="utf-8"?>
<p:tagLst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176507_3*n_h_h_a*1_1_1_1"/>
  <p:tag name="KSO_WM_TEMPLATE_CATEGORY" val="diagram"/>
  <p:tag name="KSO_WM_TEMPLATE_INDEX" val="20176507"/>
  <p:tag name="KSO_WM_UNIT_LAYERLEVEL" val="1_1_1_1"/>
  <p:tag name="KSO_WM_TAG_VERSION" val="1.0"/>
  <p:tag name="KSO_WM_BEAUTIFY_FLAG" val="#wm#"/>
  <p:tag name="KSO_WM_UNIT_PRESET_TEXT" val="单击此处添加标题"/>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1_1*i*5"/>
  <p:tag name="KSO_WM_TEMPLATE_CATEGORY" val="diagram"/>
  <p:tag name="KSO_WM_TEMPLATE_INDEX" val="20201521"/>
  <p:tag name="KSO_WM_UNIT_LAYERLEVEL" val="1"/>
  <p:tag name="KSO_WM_TAG_VERSION" val="1.0"/>
</p:tagLst>
</file>

<file path=ppt/tags/tag50.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176507_3*n_h_h_f*1_1_1_1"/>
  <p:tag name="KSO_WM_TEMPLATE_CATEGORY" val="diagram"/>
  <p:tag name="KSO_WM_TEMPLATE_INDEX" val="20176507"/>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51.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176507_3*n_h_a*1_1_1"/>
  <p:tag name="KSO_WM_TEMPLATE_CATEGORY" val="diagram"/>
  <p:tag name="KSO_WM_TEMPLATE_INDEX" val="2017650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52.xml><?xml version="1.0" encoding="utf-8"?>
<p:tagLst xmlns:p="http://schemas.openxmlformats.org/presentationml/2006/main">
  <p:tag name="KSO_WM_UNIT_NOCLEAR" val="0"/>
  <p:tag name="KSO_WM_UNIT_VALUE" val="21"/>
  <p:tag name="KSO_WM_UNIT_HIGHLIGHT" val="0"/>
  <p:tag name="KSO_WM_UNIT_COMPATIBLE" val="0"/>
  <p:tag name="KSO_WM_UNIT_DIAGRAM_ISNUMVISUAL" val="0"/>
  <p:tag name="KSO_WM_UNIT_DIAGRAM_ISREFERUNIT" val="0"/>
  <p:tag name="KSO_WM_DIAGRAM_GROUP_CODE" val="n1-1"/>
  <p:tag name="KSO_WM_UNIT_TYPE" val="n_h_f"/>
  <p:tag name="KSO_WM_UNIT_INDEX" val="1_1_1"/>
  <p:tag name="KSO_WM_UNIT_ID" val="diagram20176507_3*n_h_f*1_1_1"/>
  <p:tag name="KSO_WM_TEMPLATE_CATEGORY" val="diagram"/>
  <p:tag name="KSO_WM_TEMPLATE_INDEX" val="20176507"/>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53.xml><?xml version="1.0" encoding="utf-8"?>
<p:tagLst xmlns:p="http://schemas.openxmlformats.org/presentationml/2006/main">
  <p:tag name="KSO_WM_UNIT_PLACING_PICTURE_USER_VIEWPORT" val="{&quot;height&quot;:5177,&quot;width&quot;:8304}"/>
</p:tagLst>
</file>

<file path=ppt/tags/tag54.xml><?xml version="1.0" encoding="utf-8"?>
<p:tagLst xmlns:p="http://schemas.openxmlformats.org/presentationml/2006/main">
  <p:tag name="KSO_WM_TEMPLATE_CATEGORY" val="diagram"/>
  <p:tag name="KSO_WM_TEMPLATE_INDEX" val="160780"/>
  <p:tag name="KSO_WM_UNIT_TYPE" val="p_h_h_i"/>
  <p:tag name="KSO_WM_UNIT_INDEX" val="1_1_4_2"/>
  <p:tag name="KSO_WM_UNIT_ID" val="diagram160780_5*p_h_h_i*1_1_4_2"/>
  <p:tag name="KSO_WM_UNIT_LAYERLEVEL" val="1_1_1_1"/>
  <p:tag name="KSO_WM_BEAUTIFY_FLAG" val="#wm#"/>
  <p:tag name="KSO_WM_TAG_VERSION" val="1.0"/>
  <p:tag name="KSO_WM_DIAGRAM_GROUP_CODE" val="p1-1"/>
  <p:tag name="KSO_WM_UNIT_LINE_FORE_SCHEMECOLOR_INDEX" val="10"/>
  <p:tag name="KSO_WM_UNIT_LINE_FILL_TYPE" val="2"/>
  <p:tag name="KSO_WM_UNIT_TEXT_FILL_FORE_SCHEMECOLOR_INDEX" val="2"/>
  <p:tag name="KSO_WM_UNIT_TEXT_FILL_TYPE" val="1"/>
</p:tagLst>
</file>

<file path=ppt/tags/tag55.xml><?xml version="1.0" encoding="utf-8"?>
<p:tagLst xmlns:p="http://schemas.openxmlformats.org/presentationml/2006/main">
  <p:tag name="KSO_WM_TEMPLATE_CATEGORY" val="diagram"/>
  <p:tag name="KSO_WM_TEMPLATE_INDEX" val="160780"/>
  <p:tag name="KSO_WM_UNIT_TYPE" val="p_h_h_i"/>
  <p:tag name="KSO_WM_UNIT_INDEX" val="1_1_3_2"/>
  <p:tag name="KSO_WM_UNIT_ID" val="diagram160780_5*p_h_h_i*1_1_3_2"/>
  <p:tag name="KSO_WM_UNIT_LAYERLEVEL" val="1_1_1_1"/>
  <p:tag name="KSO_WM_BEAUTIFY_FLAG" val="#wm#"/>
  <p:tag name="KSO_WM_TAG_VERSION" val="1.0"/>
  <p:tag name="KSO_WM_DIAGRAM_GROUP_CODE" val="p1-1"/>
  <p:tag name="KSO_WM_UNIT_LINE_FORE_SCHEMECOLOR_INDEX" val="10"/>
  <p:tag name="KSO_WM_UNIT_LINE_FILL_TYPE" val="2"/>
  <p:tag name="KSO_WM_UNIT_TEXT_FILL_FORE_SCHEMECOLOR_INDEX" val="2"/>
  <p:tag name="KSO_WM_UNIT_TEXT_FILL_TYPE" val="1"/>
</p:tagLst>
</file>

<file path=ppt/tags/tag56.xml><?xml version="1.0" encoding="utf-8"?>
<p:tagLst xmlns:p="http://schemas.openxmlformats.org/presentationml/2006/main">
  <p:tag name="KSO_WM_TEMPLATE_CATEGORY" val="diagram"/>
  <p:tag name="KSO_WM_TEMPLATE_INDEX" val="160780"/>
  <p:tag name="KSO_WM_UNIT_TYPE" val="p_h_h_i"/>
  <p:tag name="KSO_WM_UNIT_INDEX" val="1_1_5_4"/>
  <p:tag name="KSO_WM_UNIT_ID" val="diagram160780_5*p_h_h_i*1_1_5_4"/>
  <p:tag name="KSO_WM_UNIT_LAYERLEVEL" val="1_1_1_1"/>
  <p:tag name="KSO_WM_BEAUTIFY_FLAG" val="#wm#"/>
  <p:tag name="KSO_WM_TAG_VERSION" val="1.0"/>
  <p:tag name="KSO_WM_DIAGRAM_GROUP_CODE" val="p1-1"/>
  <p:tag name="KSO_WM_UNIT_LINE_FORE_SCHEMECOLOR_INDEX" val="10"/>
  <p:tag name="KSO_WM_UNIT_LINE_FILL_TYPE" val="2"/>
  <p:tag name="KSO_WM_UNIT_TEXT_FILL_FORE_SCHEMECOLOR_INDEX" val="2"/>
  <p:tag name="KSO_WM_UNIT_TEXT_FILL_TYPE" val="1"/>
</p:tagLst>
</file>

<file path=ppt/tags/tag57.xml><?xml version="1.0" encoding="utf-8"?>
<p:tagLst xmlns:p="http://schemas.openxmlformats.org/presentationml/2006/main">
  <p:tag name="KSO_WM_TEMPLATE_CATEGORY" val="diagram"/>
  <p:tag name="KSO_WM_TEMPLATE_INDEX" val="160780"/>
  <p:tag name="KSO_WM_UNIT_TYPE" val="p_h_h_i"/>
  <p:tag name="KSO_WM_UNIT_INDEX" val="1_1_2_1"/>
  <p:tag name="KSO_WM_UNIT_ID" val="diagram160780_5*p_h_h_i*1_1_2_1"/>
  <p:tag name="KSO_WM_UNIT_LAYERLEVEL" val="1_1_1_1"/>
  <p:tag name="KSO_WM_BEAUTIFY_FLAG" val="#wm#"/>
  <p:tag name="KSO_WM_TAG_VERSION" val="1.0"/>
  <p:tag name="KSO_WM_DIAGRAM_GROUP_CODE" val="p1-1"/>
  <p:tag name="KSO_WM_UNIT_LINE_FORE_SCHEMECOLOR_INDEX" val="10"/>
  <p:tag name="KSO_WM_UNIT_LINE_FILL_TYPE" val="2"/>
  <p:tag name="KSO_WM_UNIT_TEXT_FILL_FORE_SCHEMECOLOR_INDEX" val="2"/>
  <p:tag name="KSO_WM_UNIT_TEXT_FILL_TYPE" val="1"/>
</p:tagLst>
</file>

<file path=ppt/tags/tag58.xml><?xml version="1.0" encoding="utf-8"?>
<p:tagLst xmlns:p="http://schemas.openxmlformats.org/presentationml/2006/main">
  <p:tag name="KSO_WM_TAG_VERSION" val="1.0"/>
  <p:tag name="KSO_WM_BEAUTIFY_FLAG" val="#wm#"/>
  <p:tag name="KSO_WM_UNIT_TYPE" val="i"/>
  <p:tag name="KSO_WM_UNIT_ID" val="diagram160780_5*i*4"/>
  <p:tag name="KSO_WM_TEMPLATE_CATEGORY" val="diagram"/>
  <p:tag name="KSO_WM_TEMPLATE_INDEX" val="160780"/>
  <p:tag name="KSO_WM_UNIT_INDEX" val="4"/>
</p:tagLst>
</file>

<file path=ppt/tags/tag59.xml><?xml version="1.0" encoding="utf-8"?>
<p:tagLst xmlns:p="http://schemas.openxmlformats.org/presentationml/2006/main">
  <p:tag name="KSO_WM_TEMPLATE_CATEGORY" val="diagram"/>
  <p:tag name="KSO_WM_TEMPLATE_INDEX" val="160780"/>
  <p:tag name="KSO_WM_UNIT_TYPE" val="p_h_h_i"/>
  <p:tag name="KSO_WM_UNIT_INDEX" val="1_1_1_3"/>
  <p:tag name="KSO_WM_UNIT_ID" val="diagram160780_5*p_h_h_i*1_1_1_3"/>
  <p:tag name="KSO_WM_UNIT_LAYERLEVEL" val="1_1_1_1"/>
  <p:tag name="KSO_WM_BEAUTIFY_FLAG" val="#wm#"/>
  <p:tag name="KSO_WM_TAG_VERSION" val="1.0"/>
  <p:tag name="KSO_WM_DIAGRAM_GROUP_CODE" val="p1-1"/>
  <p:tag name="KSO_WM_UNIT_LINE_FORE_SCHEMECOLOR_INDEX" val="10"/>
  <p:tag name="KSO_WM_UNIT_LINE_FILL_TYPE" val="2"/>
  <p:tag name="KSO_WM_UNIT_TEXT_FILL_FORE_SCHEMECOLOR_INDEX" val="2"/>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1_1*f*1"/>
  <p:tag name="KSO_WM_TEMPLATE_CATEGORY" val="diagram"/>
  <p:tag name="KSO_WM_TEMPLATE_INDEX" val="20201521"/>
  <p:tag name="KSO_WM_UNIT_LAYERLEVEL" val="1"/>
  <p:tag name="KSO_WM_TAG_VERSION" val="1.0"/>
  <p:tag name="KSO_WM_UNIT_PRESET_TEXT" val="请在这里填写相关的问题，问题的描述尽量简单明了"/>
  <p:tag name="KSO_WM_UNIT_NOCLEAR" val="0"/>
  <p:tag name="KSO_WM_UNIT_VALUE" val="30"/>
</p:tagLst>
</file>

<file path=ppt/tags/tag60.xml><?xml version="1.0" encoding="utf-8"?>
<p:tagLst xmlns:p="http://schemas.openxmlformats.org/presentationml/2006/main">
  <p:tag name="KSO_WM_TEMPLATE_CATEGORY" val="diagram"/>
  <p:tag name="KSO_WM_TEMPLATE_INDEX" val="160780"/>
  <p:tag name="KSO_WM_UNIT_TYPE" val="p_h_h_i"/>
  <p:tag name="KSO_WM_UNIT_INDEX" val="1_1_1_4"/>
  <p:tag name="KSO_WM_UNIT_ID" val="diagram160780_5*p_h_h_i*1_1_1_4"/>
  <p:tag name="KSO_WM_UNIT_LAYERLEVEL" val="1_1_1_1"/>
  <p:tag name="KSO_WM_BEAUTIFY_FLAG" val="#wm#"/>
  <p:tag name="KSO_WM_TAG_VERSION" val="1.0"/>
  <p:tag name="KSO_WM_DIAGRAM_GROUP_CODE" val="p1-1"/>
  <p:tag name="KSO_WM_UNIT_LINE_FORE_SCHEMECOLOR_INDEX" val="10"/>
  <p:tag name="KSO_WM_UNIT_LINE_FILL_TYPE" val="2"/>
  <p:tag name="KSO_WM_UNIT_TEXT_FILL_FORE_SCHEMECOLOR_INDEX" val="2"/>
  <p:tag name="KSO_WM_UNIT_TEXT_FILL_TYPE" val="1"/>
</p:tagLst>
</file>

<file path=ppt/tags/tag61.xml><?xml version="1.0" encoding="utf-8"?>
<p:tagLst xmlns:p="http://schemas.openxmlformats.org/presentationml/2006/main">
  <p:tag name="KSO_WM_TEMPLATE_CATEGORY" val="diagram"/>
  <p:tag name="KSO_WM_TEMPLATE_INDEX" val="160780"/>
  <p:tag name="KSO_WM_UNIT_TYPE" val="p_h_h_i"/>
  <p:tag name="KSO_WM_UNIT_INDEX" val="1_1_6_5"/>
  <p:tag name="KSO_WM_UNIT_ID" val="diagram160780_5*p_h_h_i*1_1_6_5"/>
  <p:tag name="KSO_WM_UNIT_LAYERLEVEL" val="1_1_1_1"/>
  <p:tag name="KSO_WM_BEAUTIFY_FLAG" val="#wm#"/>
  <p:tag name="KSO_WM_TAG_VERSION" val="1.0"/>
  <p:tag name="KSO_WM_DIAGRAM_GROUP_CODE" val="p1-1"/>
  <p:tag name="KSO_WM_UNIT_LINE_FORE_SCHEMECOLOR_INDEX" val="10"/>
  <p:tag name="KSO_WM_UNIT_LINE_FILL_TYPE" val="2"/>
  <p:tag name="KSO_WM_UNIT_TEXT_FILL_FORE_SCHEMECOLOR_INDEX" val="2"/>
  <p:tag name="KSO_WM_UNIT_TEXT_FILL_TYPE" val="1"/>
</p:tagLst>
</file>

<file path=ppt/tags/tag62.xml><?xml version="1.0" encoding="utf-8"?>
<p:tagLst xmlns:p="http://schemas.openxmlformats.org/presentationml/2006/main">
  <p:tag name="KSO_WM_TEMPLATE_CATEGORY" val="diagram"/>
  <p:tag name="KSO_WM_TEMPLATE_INDEX" val="160780"/>
  <p:tag name="KSO_WM_UNIT_TYPE" val="p_h_h_i"/>
  <p:tag name="KSO_WM_UNIT_INDEX" val="1_1_6_4"/>
  <p:tag name="KSO_WM_UNIT_ID" val="diagram160780_5*p_h_h_i*1_1_6_4"/>
  <p:tag name="KSO_WM_UNIT_LAYERLEVEL" val="1_1_1_1"/>
  <p:tag name="KSO_WM_BEAUTIFY_FLAG" val="#wm#"/>
  <p:tag name="KSO_WM_TAG_VERSION" val="1.0"/>
  <p:tag name="KSO_WM_DIAGRAM_GROUP_CODE" val="p1-1"/>
  <p:tag name="KSO_WM_UNIT_LINE_FORE_SCHEMECOLOR_INDEX" val="10"/>
  <p:tag name="KSO_WM_UNIT_LINE_FILL_TYPE" val="2"/>
  <p:tag name="KSO_WM_UNIT_TEXT_FILL_FORE_SCHEMECOLOR_INDEX" val="2"/>
  <p:tag name="KSO_WM_UNIT_TEXT_FILL_TYPE" val="1"/>
</p:tagLst>
</file>

<file path=ppt/tags/tag63.xml><?xml version="1.0" encoding="utf-8"?>
<p:tagLst xmlns:p="http://schemas.openxmlformats.org/presentationml/2006/main">
  <p:tag name="KSO_WM_TEMPLATE_CATEGORY" val="diagram"/>
  <p:tag name="KSO_WM_TEMPLATE_INDEX" val="160780"/>
  <p:tag name="KSO_WM_UNIT_TYPE" val="p_h_h_i"/>
  <p:tag name="KSO_WM_UNIT_INDEX" val="1_1_1_2"/>
  <p:tag name="KSO_WM_UNIT_ID" val="diagram160780_5*p_h_h_i*1_1_1_2"/>
  <p:tag name="KSO_WM_UNIT_LAYERLEVEL" val="1_1_1_1"/>
  <p:tag name="KSO_WM_BEAUTIFY_FLAG" val="#wm#"/>
  <p:tag name="KSO_WM_TAG_VERSION" val="1.0"/>
  <p:tag name="KSO_WM_DIAGRAM_GROUP_CODE" val="p1-1"/>
  <p:tag name="KSO_WM_UNIT_FILL_FORE_SCHEMECOLOR_INDEX" val="5"/>
  <p:tag name="KSO_WM_UNIT_FILL_TYPE" val="1"/>
  <p:tag name="KSO_WM_UNIT_TEXT_FILL_FORE_SCHEMECOLOR_INDEX" val="2"/>
  <p:tag name="KSO_WM_UNIT_TEXT_FILL_TYPE" val="1"/>
</p:tagLst>
</file>

<file path=ppt/tags/tag64.xml><?xml version="1.0" encoding="utf-8"?>
<p:tagLst xmlns:p="http://schemas.openxmlformats.org/presentationml/2006/main">
  <p:tag name="KSO_WM_TEMPLATE_CATEGORY" val="diagram"/>
  <p:tag name="KSO_WM_TEMPLATE_INDEX" val="160780"/>
  <p:tag name="KSO_WM_UNIT_TYPE" val="p_h_h_i"/>
  <p:tag name="KSO_WM_UNIT_INDEX" val="1_1_6_2"/>
  <p:tag name="KSO_WM_UNIT_ID" val="diagram160780_5*p_h_h_i*1_1_6_2"/>
  <p:tag name="KSO_WM_UNIT_LAYERLEVEL" val="1_1_1_1"/>
  <p:tag name="KSO_WM_BEAUTIFY_FLAG" val="#wm#"/>
  <p:tag name="KSO_WM_TAG_VERSION" val="1.0"/>
  <p:tag name="KSO_WM_DIAGRAM_GROUP_CODE" val="p1-1"/>
  <p:tag name="KSO_WM_UNIT_FILL_FORE_SCHEMECOLOR_INDEX" val="10"/>
  <p:tag name="KSO_WM_UNIT_FILL_TYPE" val="1"/>
  <p:tag name="KSO_WM_UNIT_TEXT_FILL_FORE_SCHEMECOLOR_INDEX" val="2"/>
  <p:tag name="KSO_WM_UNIT_TEXT_FILL_TYPE" val="1"/>
</p:tagLst>
</file>

<file path=ppt/tags/tag65.xml><?xml version="1.0" encoding="utf-8"?>
<p:tagLst xmlns:p="http://schemas.openxmlformats.org/presentationml/2006/main">
  <p:tag name="KSO_WM_TEMPLATE_CATEGORY" val="diagram"/>
  <p:tag name="KSO_WM_TEMPLATE_INDEX" val="160780"/>
  <p:tag name="KSO_WM_UNIT_TYPE" val="p_h_h_i"/>
  <p:tag name="KSO_WM_UNIT_INDEX" val="1_1_5_2"/>
  <p:tag name="KSO_WM_UNIT_ID" val="diagram160780_5*p_h_h_i*1_1_5_2"/>
  <p:tag name="KSO_WM_UNIT_LAYERLEVEL" val="1_1_1_1"/>
  <p:tag name="KSO_WM_BEAUTIFY_FLAG" val="#wm#"/>
  <p:tag name="KSO_WM_TAG_VERSION" val="1.0"/>
  <p:tag name="KSO_WM_DIAGRAM_GROUP_CODE" val="p1-1"/>
  <p:tag name="KSO_WM_UNIT_FILL_FORE_SCHEMECOLOR_INDEX" val="9"/>
  <p:tag name="KSO_WM_UNIT_FILL_TYPE" val="1"/>
  <p:tag name="KSO_WM_UNIT_TEXT_FILL_FORE_SCHEMECOLOR_INDEX" val="2"/>
  <p:tag name="KSO_WM_UNIT_TEXT_FILL_TYPE" val="1"/>
</p:tagLst>
</file>

<file path=ppt/tags/tag66.xml><?xml version="1.0" encoding="utf-8"?>
<p:tagLst xmlns:p="http://schemas.openxmlformats.org/presentationml/2006/main">
  <p:tag name="KSO_WM_TEMPLATE_CATEGORY" val="diagram"/>
  <p:tag name="KSO_WM_TEMPLATE_INDEX" val="160780"/>
  <p:tag name="KSO_WM_UNIT_TYPE" val="p_h_h_i"/>
  <p:tag name="KSO_WM_UNIT_INDEX" val="1_1_4_3"/>
  <p:tag name="KSO_WM_UNIT_ID" val="diagram160780_5*p_h_h_i*1_1_4_3"/>
  <p:tag name="KSO_WM_UNIT_LAYERLEVEL" val="1_1_1_1"/>
  <p:tag name="KSO_WM_BEAUTIFY_FLAG" val="#wm#"/>
  <p:tag name="KSO_WM_TAG_VERSION" val="1.0"/>
  <p:tag name="KSO_WM_DIAGRAM_GROUP_CODE" val="p1-1"/>
  <p:tag name="KSO_WM_UNIT_FILL_FORE_SCHEMECOLOR_INDEX" val="8"/>
  <p:tag name="KSO_WM_UNIT_FILL_TYPE" val="1"/>
  <p:tag name="KSO_WM_UNIT_TEXT_FILL_FORE_SCHEMECOLOR_INDEX" val="2"/>
  <p:tag name="KSO_WM_UNIT_TEXT_FILL_TYPE" val="1"/>
</p:tagLst>
</file>

<file path=ppt/tags/tag67.xml><?xml version="1.0" encoding="utf-8"?>
<p:tagLst xmlns:p="http://schemas.openxmlformats.org/presentationml/2006/main">
  <p:tag name="KSO_WM_TEMPLATE_CATEGORY" val="diagram"/>
  <p:tag name="KSO_WM_TEMPLATE_INDEX" val="160780"/>
  <p:tag name="KSO_WM_UNIT_TYPE" val="p_h_h_i"/>
  <p:tag name="KSO_WM_UNIT_INDEX" val="1_1_3_4"/>
  <p:tag name="KSO_WM_UNIT_ID" val="diagram160780_5*p_h_h_i*1_1_3_4"/>
  <p:tag name="KSO_WM_UNIT_LAYERLEVEL" val="1_1_1_1"/>
  <p:tag name="KSO_WM_BEAUTIFY_FLAG" val="#wm#"/>
  <p:tag name="KSO_WM_TAG_VERSION" val="1.0"/>
  <p:tag name="KSO_WM_DIAGRAM_GROUP_CODE" val="p1-1"/>
  <p:tag name="KSO_WM_UNIT_FILL_FORE_SCHEMECOLOR_INDEX" val="7"/>
  <p:tag name="KSO_WM_UNIT_FILL_TYPE" val="1"/>
  <p:tag name="KSO_WM_UNIT_TEXT_FILL_FORE_SCHEMECOLOR_INDEX" val="2"/>
  <p:tag name="KSO_WM_UNIT_TEXT_FILL_TYPE" val="1"/>
</p:tagLst>
</file>

<file path=ppt/tags/tag68.xml><?xml version="1.0" encoding="utf-8"?>
<p:tagLst xmlns:p="http://schemas.openxmlformats.org/presentationml/2006/main">
  <p:tag name="KSO_WM_TEMPLATE_CATEGORY" val="diagram"/>
  <p:tag name="KSO_WM_TEMPLATE_INDEX" val="160780"/>
  <p:tag name="KSO_WM_UNIT_TYPE" val="p_h_h_i"/>
  <p:tag name="KSO_WM_UNIT_INDEX" val="1_1_2_3"/>
  <p:tag name="KSO_WM_UNIT_ID" val="diagram160780_5*p_h_h_i*1_1_2_3"/>
  <p:tag name="KSO_WM_UNIT_LAYERLEVEL" val="1_1_1_1"/>
  <p:tag name="KSO_WM_BEAUTIFY_FLAG" val="#wm#"/>
  <p:tag name="KSO_WM_TAG_VERSION" val="1.0"/>
  <p:tag name="KSO_WM_DIAGRAM_GROUP_CODE" val="p1-1"/>
  <p:tag name="KSO_WM_UNIT_FILL_FORE_SCHEMECOLOR_INDEX" val="6"/>
  <p:tag name="KSO_WM_UNIT_FILL_TYPE" val="1"/>
  <p:tag name="KSO_WM_UNIT_TEXT_FILL_FORE_SCHEMECOLOR_INDEX" val="2"/>
  <p:tag name="KSO_WM_UNIT_TEXT_FILL_TYPE" val="1"/>
</p:tagLst>
</file>

<file path=ppt/tags/tag69.xml><?xml version="1.0" encoding="utf-8"?>
<p:tagLst xmlns:p="http://schemas.openxmlformats.org/presentationml/2006/main">
  <p:tag name="KSO_WM_TEMPLATE_CATEGORY" val="diagram"/>
  <p:tag name="KSO_WM_TEMPLATE_INDEX" val="160780"/>
  <p:tag name="KSO_WM_UNIT_TYPE" val="p_h_h_i"/>
  <p:tag name="KSO_WM_UNIT_INDEX" val="1_1_1_1"/>
  <p:tag name="KSO_WM_UNIT_ID" val="diagram160780_5*p_h_h_i*1_1_1_1"/>
  <p:tag name="KSO_WM_UNIT_LAYERLEVEL" val="1_1_1_1"/>
  <p:tag name="KSO_WM_BEAUTIFY_FLAG" val="#wm#"/>
  <p:tag name="KSO_WM_TAG_VERSION" val="1.0"/>
  <p:tag name="KSO_WM_DIAGRAM_GROUP_CODE" val="p1-1"/>
  <p:tag name="KSO_WM_UNIT_FILL_FORE_SCHEMECOLOR_INDEX" val="14"/>
  <p:tag name="KSO_WM_UNIT_FILL_TYPE" val="1"/>
  <p:tag name="KSO_WM_UNIT_LINE_FORE_SCHEMECOLOR_INDEX" val="14"/>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1_1*f*2"/>
  <p:tag name="KSO_WM_TEMPLATE_CATEGORY" val="diagram"/>
  <p:tag name="KSO_WM_TEMPLATE_INDEX" val="20201521"/>
  <p:tag name="KSO_WM_UNIT_LAYERLEVEL" val="1"/>
  <p:tag name="KSO_WM_TAG_VERSION" val="1.0"/>
  <p:tag name="KSO_WM_UNIT_PRESET_TEXT" val="请在这里填写相关的答案，答案的描述尽量保证观众一看就懂"/>
  <p:tag name="KSO_WM_UNIT_NOCLEAR" val="0"/>
  <p:tag name="KSO_WM_UNIT_VALUE" val="30"/>
</p:tagLst>
</file>

<file path=ppt/tags/tag70.xml><?xml version="1.0" encoding="utf-8"?>
<p:tagLst xmlns:p="http://schemas.openxmlformats.org/presentationml/2006/main">
  <p:tag name="KSO_WM_TEMPLATE_CATEGORY" val="diagram"/>
  <p:tag name="KSO_WM_TEMPLATE_INDEX" val="160780"/>
  <p:tag name="KSO_WM_UNIT_TYPE" val="p_h_h_i"/>
  <p:tag name="KSO_WM_UNIT_INDEX" val="1_1_4_4"/>
  <p:tag name="KSO_WM_UNIT_ID" val="diagram160780_5*p_h_h_i*1_1_4_4"/>
  <p:tag name="KSO_WM_UNIT_LAYERLEVEL" val="1_1_1_1"/>
  <p:tag name="KSO_WM_BEAUTIFY_FLAG" val="#wm#"/>
  <p:tag name="KSO_WM_TAG_VERSION" val="1.0"/>
  <p:tag name="KSO_WM_DIAGRAM_GROUP_CODE" val="p1-1"/>
  <p:tag name="KSO_WM_UNIT_FILL_FORE_SCHEMECOLOR_INDEX" val="14"/>
  <p:tag name="KSO_WM_UNIT_FILL_TYPE" val="1"/>
  <p:tag name="KSO_WM_UNIT_LINE_FORE_SCHEMECOLOR_INDEX" val="14"/>
  <p:tag name="KSO_WM_UNIT_LINE_FILL_TYPE" val="2"/>
</p:tagLst>
</file>

<file path=ppt/tags/tag71.xml><?xml version="1.0" encoding="utf-8"?>
<p:tagLst xmlns:p="http://schemas.openxmlformats.org/presentationml/2006/main">
  <p:tag name="KSO_WM_TEMPLATE_CATEGORY" val="diagram"/>
  <p:tag name="KSO_WM_TEMPLATE_INDEX" val="160780"/>
  <p:tag name="KSO_WM_UNIT_TYPE" val="p_h_h_a"/>
  <p:tag name="KSO_WM_UNIT_INDEX" val="1_1_1_1"/>
  <p:tag name="KSO_WM_UNIT_ID" val="diagram160780_5*p_h_h_a*1_1_1_1"/>
  <p:tag name="KSO_WM_UNIT_LAYERLEVEL" val="1_1_1_1"/>
  <p:tag name="KSO_WM_UNIT_VALUE" val="5"/>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5"/>
  <p:tag name="KSO_WM_UNIT_TEXT_FILL_TYPE" val="1"/>
</p:tagLst>
</file>

<file path=ppt/tags/tag72.xml><?xml version="1.0" encoding="utf-8"?>
<p:tagLst xmlns:p="http://schemas.openxmlformats.org/presentationml/2006/main">
  <p:tag name="KSO_WM_TEMPLATE_CATEGORY" val="diagram"/>
  <p:tag name="KSO_WM_TEMPLATE_INDEX" val="160780"/>
  <p:tag name="KSO_WM_UNIT_TYPE" val="p_h_h_a"/>
  <p:tag name="KSO_WM_UNIT_INDEX" val="1_1_2_1"/>
  <p:tag name="KSO_WM_UNIT_ID" val="diagram160780_5*p_h_h_a*1_1_2_1"/>
  <p:tag name="KSO_WM_UNIT_LAYERLEVEL" val="1_1_1_1"/>
  <p:tag name="KSO_WM_UNIT_VALUE" val="5"/>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6"/>
  <p:tag name="KSO_WM_UNIT_TEXT_FILL_TYPE" val="1"/>
</p:tagLst>
</file>

<file path=ppt/tags/tag73.xml><?xml version="1.0" encoding="utf-8"?>
<p:tagLst xmlns:p="http://schemas.openxmlformats.org/presentationml/2006/main">
  <p:tag name="KSO_WM_TEMPLATE_CATEGORY" val="diagram"/>
  <p:tag name="KSO_WM_TEMPLATE_INDEX" val="160780"/>
  <p:tag name="KSO_WM_UNIT_TYPE" val="p_h_h_a"/>
  <p:tag name="KSO_WM_UNIT_INDEX" val="1_1_3_1"/>
  <p:tag name="KSO_WM_UNIT_ID" val="diagram160780_5*p_h_h_a*1_1_3_1"/>
  <p:tag name="KSO_WM_UNIT_LAYERLEVEL" val="1_1_1_1"/>
  <p:tag name="KSO_WM_UNIT_VALUE" val="5"/>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7"/>
  <p:tag name="KSO_WM_UNIT_TEXT_FILL_TYPE" val="1"/>
</p:tagLst>
</file>

<file path=ppt/tags/tag74.xml><?xml version="1.0" encoding="utf-8"?>
<p:tagLst xmlns:p="http://schemas.openxmlformats.org/presentationml/2006/main">
  <p:tag name="KSO_WM_TEMPLATE_CATEGORY" val="diagram"/>
  <p:tag name="KSO_WM_TEMPLATE_INDEX" val="160780"/>
  <p:tag name="KSO_WM_UNIT_TYPE" val="p_h_h_a"/>
  <p:tag name="KSO_WM_UNIT_INDEX" val="1_1_4_1"/>
  <p:tag name="KSO_WM_UNIT_ID" val="diagram160780_5*p_h_h_a*1_1_4_1"/>
  <p:tag name="KSO_WM_UNIT_LAYERLEVEL" val="1_1_1_1"/>
  <p:tag name="KSO_WM_UNIT_VALUE" val="5"/>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8"/>
  <p:tag name="KSO_WM_UNIT_TEXT_FILL_TYPE" val="1"/>
</p:tagLst>
</file>

<file path=ppt/tags/tag75.xml><?xml version="1.0" encoding="utf-8"?>
<p:tagLst xmlns:p="http://schemas.openxmlformats.org/presentationml/2006/main">
  <p:tag name="KSO_WM_TEMPLATE_CATEGORY" val="diagram"/>
  <p:tag name="KSO_WM_TEMPLATE_INDEX" val="160780"/>
  <p:tag name="KSO_WM_UNIT_TYPE" val="p_h_h_a"/>
  <p:tag name="KSO_WM_UNIT_INDEX" val="1_1_5_1"/>
  <p:tag name="KSO_WM_UNIT_ID" val="diagram160780_5*p_h_h_a*1_1_5_1"/>
  <p:tag name="KSO_WM_UNIT_LAYERLEVEL" val="1_1_1_1"/>
  <p:tag name="KSO_WM_UNIT_VALUE" val="5"/>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9"/>
  <p:tag name="KSO_WM_UNIT_TEXT_FILL_TYPE" val="1"/>
</p:tagLst>
</file>

<file path=ppt/tags/tag76.xml><?xml version="1.0" encoding="utf-8"?>
<p:tagLst xmlns:p="http://schemas.openxmlformats.org/presentationml/2006/main">
  <p:tag name="KSO_WM_TEMPLATE_CATEGORY" val="diagram"/>
  <p:tag name="KSO_WM_TEMPLATE_INDEX" val="160780"/>
  <p:tag name="KSO_WM_UNIT_TYPE" val="p_h_h_a"/>
  <p:tag name="KSO_WM_UNIT_INDEX" val="1_1_6_1"/>
  <p:tag name="KSO_WM_UNIT_ID" val="diagram160780_5*p_h_h_a*1_1_6_1"/>
  <p:tag name="KSO_WM_UNIT_LAYERLEVEL" val="1_1_1_1"/>
  <p:tag name="KSO_WM_UNIT_VALUE" val="5"/>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0"/>
  <p:tag name="KSO_WM_UNIT_TEXT_FILL_TYPE" val="1"/>
</p:tagLst>
</file>

<file path=ppt/tags/tag77.xml><?xml version="1.0" encoding="utf-8"?>
<p:tagLst xmlns:p="http://schemas.openxmlformats.org/presentationml/2006/main">
  <p:tag name="KSO_WM_TEMPLATE_CATEGORY" val="diagram"/>
  <p:tag name="KSO_WM_TEMPLATE_INDEX" val="160780"/>
  <p:tag name="KSO_WM_UNIT_TYPE" val="p_h_a"/>
  <p:tag name="KSO_WM_UNIT_INDEX" val="1_1_1"/>
  <p:tag name="KSO_WM_UNIT_ID" val="diagram160780_5*p_h_a*1_1_1"/>
  <p:tag name="KSO_WM_UNIT_LAYERLEVEL" val="1_1_1"/>
  <p:tag name="KSO_WM_UNIT_VALUE" val="11"/>
  <p:tag name="KSO_WM_UNIT_HIGHLIGHT" val="0"/>
  <p:tag name="KSO_WM_UNIT_COMPATIBLE" val="0"/>
  <p:tag name="KSO_WM_UNIT_CLEAR" val="0"/>
  <p:tag name="KSO_WM_BEAUTIFY_FLAG" val="#wm#"/>
  <p:tag name="KSO_WM_TAG_VERSION" val="1.0"/>
  <p:tag name="KSO_WM_DIAGRAM_GROUP_CODE" val="p1-1"/>
  <p:tag name="KSO_WM_UNIT_PRESET_TEXT" val="LOREM IPSUM DO"/>
  <p:tag name="KSO_WM_UNIT_FILL_FORE_SCHEMECOLOR_INDEX" val="10"/>
  <p:tag name="KSO_WM_UNIT_FILL_TYPE" val="1"/>
  <p:tag name="KSO_WM_UNIT_TEXT_FILL_FORE_SCHEMECOLOR_INDEX" val="2"/>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181977_6*l_h_i*1_5_2"/>
  <p:tag name="KSO_WM_TEMPLATE_CATEGORY" val="diagram"/>
  <p:tag name="KSO_WM_TEMPLATE_INDEX" val="20181977"/>
  <p:tag name="KSO_WM_UNIT_LAYERLEVEL" val="1_1_1"/>
  <p:tag name="KSO_WM_TAG_VERSION" val="1.0"/>
  <p:tag name="KSO_WM_BEAUTIFY_FLAG" val="#wm#"/>
  <p:tag name="KSO_WM_UNIT_TEXT_FILL_FORE_SCHEMECOLOR_INDEX" val="16"/>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181977_6*l_h_i*1_6_2"/>
  <p:tag name="KSO_WM_TEMPLATE_CATEGORY" val="diagram"/>
  <p:tag name="KSO_WM_TEMPLATE_INDEX" val="20181977"/>
  <p:tag name="KSO_WM_UNIT_LAYERLEVEL" val="1_1_1"/>
  <p:tag name="KSO_WM_TAG_VERSION" val="1.0"/>
  <p:tag name="KSO_WM_BEAUTIFY_FLAG" val="#wm#"/>
  <p:tag name="KSO_WM_UNIT_TEXT_FILL_FORE_SCHEMECOLOR_INDEX" val="16"/>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1_1*f*3"/>
  <p:tag name="KSO_WM_TEMPLATE_CATEGORY" val="diagram"/>
  <p:tag name="KSO_WM_TEMPLATE_INDEX" val="20201521"/>
  <p:tag name="KSO_WM_UNIT_LAYERLEVEL" val="1"/>
  <p:tag name="KSO_WM_TAG_VERSION" val="1.0"/>
  <p:tag name="KSO_WM_UNIT_PRESET_TEXT" val="请在这里填写相关的问题，问题的描述尽量简单明了"/>
  <p:tag name="KSO_WM_UNIT_NOCLEAR" val="0"/>
  <p:tag name="KSO_WM_UNIT_VALUE" val="30"/>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1977_6*l_h_i*1_2_2"/>
  <p:tag name="KSO_WM_TEMPLATE_CATEGORY" val="diagram"/>
  <p:tag name="KSO_WM_TEMPLATE_INDEX" val="20181977"/>
  <p:tag name="KSO_WM_UNIT_LAYERLEVEL" val="1_1_1"/>
  <p:tag name="KSO_WM_TAG_VERSION" val="1.0"/>
  <p:tag name="KSO_WM_BEAUTIFY_FLAG" val="#wm#"/>
  <p:tag name="KSO_WM_UNIT_FILL_FORE_SCHEMECOLOR_INDEX" val="14"/>
  <p:tag name="KSO_WM_UNIT_FILL_TYPE" val="1"/>
  <p:tag name="KSO_WM_UNIT_TEXT_FILL_FORE_SCHEMECOLOR_INDEX" val="16"/>
  <p:tag name="KSO_WM_UNIT_TEXT_FILL_TYPE"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81977_6*l_h_i*1_3_2"/>
  <p:tag name="KSO_WM_TEMPLATE_CATEGORY" val="diagram"/>
  <p:tag name="KSO_WM_TEMPLATE_INDEX" val="20181977"/>
  <p:tag name="KSO_WM_UNIT_LAYERLEVEL" val="1_1_1"/>
  <p:tag name="KSO_WM_TAG_VERSION" val="1.0"/>
  <p:tag name="KSO_WM_BEAUTIFY_FLAG" val="#wm#"/>
  <p:tag name="KSO_WM_UNIT_FILL_FORE_SCHEMECOLOR_INDEX" val="14"/>
  <p:tag name="KSO_WM_UNIT_FILL_TYPE" val="1"/>
  <p:tag name="KSO_WM_UNIT_TEXT_FILL_FORE_SCHEMECOLOR_INDEX" val="16"/>
  <p:tag name="KSO_WM_UNIT_TEXT_FILL_TYPE" val="1"/>
</p:tagLst>
</file>

<file path=ppt/tags/tag82.xml><?xml version="1.0" encoding="utf-8"?>
<p:tagLst xmlns:p="http://schemas.openxmlformats.org/presentationml/2006/main">
  <p:tag name="KSO_WM_UNIT_PLACING_PICTURE_USER_VIEWPORT" val="{&quot;height&quot;:6775,&quot;width&quot;:10096}"/>
</p:tagLst>
</file>

<file path=ppt/tags/tag83.xml><?xml version="1.0" encoding="utf-8"?>
<p:tagLst xmlns:p="http://schemas.openxmlformats.org/presentationml/2006/main">
  <p:tag name="KSO_WM_UNIT_PLACING_PICTURE_USER_VIEWPORT" val="{&quot;height&quot;:3042,&quot;width&quot;:3965}"/>
</p:tagLst>
</file>

<file path=ppt/tags/tag84.xml><?xml version="1.0" encoding="utf-8"?>
<p:tagLst xmlns:p="http://schemas.openxmlformats.org/presentationml/2006/main">
  <p:tag name="KSO_WM_UNIT_PLACING_PICTURE_USER_VIEWPORT" val="{&quot;height&quot;:3041,&quot;width&quot;:3965}"/>
</p:tagLst>
</file>

<file path=ppt/tags/tag85.xml><?xml version="1.0" encoding="utf-8"?>
<p:tagLst xmlns:p="http://schemas.openxmlformats.org/presentationml/2006/main">
  <p:tag name="KSO_WM_UNIT_PLACING_PICTURE_USER_VIEWPORT" val="{&quot;height&quot;:3041,&quot;width&quot;:3938}"/>
</p:tagLst>
</file>

<file path=ppt/tags/tag86.xml><?xml version="1.0" encoding="utf-8"?>
<p:tagLst xmlns:p="http://schemas.openxmlformats.org/presentationml/2006/main">
  <p:tag name="KSO_WM_UNIT_PLACING_PICTURE_USER_VIEWPORT" val="{&quot;height&quot;:3042,&quot;width&quot;:3965}"/>
</p:tagLst>
</file>

<file path=ppt/tags/tag87.xml><?xml version="1.0" encoding="utf-8"?>
<p:tagLst xmlns:p="http://schemas.openxmlformats.org/presentationml/2006/main">
  <p:tag name="KSO_WM_TEMPLATE_CATEGORY" val="diagram"/>
  <p:tag name="KSO_WM_TEMPLATE_INDEX" val="160818"/>
  <p:tag name="KSO_WM_UNIT_TYPE" val="p_h_f"/>
  <p:tag name="KSO_WM_UNIT_INDEX" val="1_1_1"/>
  <p:tag name="KSO_WM_UNIT_ID" val="261*p_h_f*1_1_1"/>
  <p:tag name="KSO_WM_UNIT_CLEAR" val="1"/>
  <p:tag name="KSO_WM_UNIT_LAYERLEVEL" val="1_1_1"/>
  <p:tag name="KSO_WM_UNIT_VALUE" val="16"/>
  <p:tag name="KSO_WM_UNIT_HIGHLIGHT" val="0"/>
  <p:tag name="KSO_WM_UNIT_COMPATIBLE" val="0"/>
  <p:tag name="KSO_WM_UNIT_PRESET_TEXT_INDEX" val="3"/>
  <p:tag name="KSO_WM_UNIT_PRESET_TEXT_LEN" val="4"/>
  <p:tag name="KSO_WM_BEAUTIFY_FLAG" val="#wm#"/>
  <p:tag name="KSO_WM_TAG_VERSION" val="1.0"/>
  <p:tag name="KSO_WM_DIAGRAM_GROUP_CODE" val="p1-1"/>
  <p:tag name="KSO_WM_UNIT_LINE_FORE_SCHEMECOLOR_INDEX" val="8"/>
  <p:tag name="KSO_WM_UNIT_LINE_FILL_TYPE" val="2"/>
  <p:tag name="KSO_WM_UNIT_TEXT_FILL_FORE_SCHEMECOLOR_INDEX" val="8"/>
  <p:tag name="KSO_WM_UNIT_TEXT_FILL_TYPE" val="1"/>
</p:tagLst>
</file>

<file path=ppt/tags/tag88.xml><?xml version="1.0" encoding="utf-8"?>
<p:tagLst xmlns:p="http://schemas.openxmlformats.org/presentationml/2006/main">
  <p:tag name="KSO_WM_TEMPLATE_CATEGORY" val="diagram"/>
  <p:tag name="KSO_WM_TEMPLATE_INDEX" val="160818"/>
  <p:tag name="KSO_WM_UNIT_TYPE" val="p_i"/>
  <p:tag name="KSO_WM_UNIT_INDEX" val="1_1"/>
  <p:tag name="KSO_WM_UNIT_ID" val="261*p_i*1_1"/>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89.xml><?xml version="1.0" encoding="utf-8"?>
<p:tagLst xmlns:p="http://schemas.openxmlformats.org/presentationml/2006/main">
  <p:tag name="KSO_WM_TEMPLATE_CATEGORY" val="diagram"/>
  <p:tag name="KSO_WM_TEMPLATE_INDEX" val="160818"/>
  <p:tag name="KSO_WM_UNIT_TYPE" val="p_i"/>
  <p:tag name="KSO_WM_UNIT_INDEX" val="1_2"/>
  <p:tag name="KSO_WM_UNIT_ID" val="261*p_i*1_2"/>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1_1*f*4"/>
  <p:tag name="KSO_WM_TEMPLATE_CATEGORY" val="diagram"/>
  <p:tag name="KSO_WM_TEMPLATE_INDEX" val="20201521"/>
  <p:tag name="KSO_WM_UNIT_LAYERLEVEL" val="1"/>
  <p:tag name="KSO_WM_TAG_VERSION" val="1.0"/>
  <p:tag name="KSO_WM_UNIT_PRESET_TEXT" val="请在这里填写相关的答案，答案的描述尽量保证观众一看就懂"/>
  <p:tag name="KSO_WM_UNIT_NOCLEAR" val="0"/>
  <p:tag name="KSO_WM_UNIT_VALUE" val="32"/>
</p:tagLst>
</file>

<file path=ppt/tags/tag90.xml><?xml version="1.0" encoding="utf-8"?>
<p:tagLst xmlns:p="http://schemas.openxmlformats.org/presentationml/2006/main">
  <p:tag name="KSO_WM_TEMPLATE_CATEGORY" val="diagram"/>
  <p:tag name="KSO_WM_TEMPLATE_INDEX" val="160818"/>
  <p:tag name="KSO_WM_UNIT_TYPE" val="p_i"/>
  <p:tag name="KSO_WM_UNIT_INDEX" val="1_3"/>
  <p:tag name="KSO_WM_UNIT_ID" val="261*p_i*1_3"/>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91.xml><?xml version="1.0" encoding="utf-8"?>
<p:tagLst xmlns:p="http://schemas.openxmlformats.org/presentationml/2006/main">
  <p:tag name="KSO_WM_TEMPLATE_CATEGORY" val="diagram"/>
  <p:tag name="KSO_WM_TEMPLATE_INDEX" val="160818"/>
  <p:tag name="KSO_WM_UNIT_TYPE" val="p_i"/>
  <p:tag name="KSO_WM_UNIT_INDEX" val="1_4"/>
  <p:tag name="KSO_WM_UNIT_ID" val="261*p_i*1_4"/>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92.xml><?xml version="1.0" encoding="utf-8"?>
<p:tagLst xmlns:p="http://schemas.openxmlformats.org/presentationml/2006/main">
  <p:tag name="KSO_WM_TEMPLATE_CATEGORY" val="diagram"/>
  <p:tag name="KSO_WM_TEMPLATE_INDEX" val="160818"/>
  <p:tag name="KSO_WM_UNIT_TYPE" val="p_i"/>
  <p:tag name="KSO_WM_UNIT_INDEX" val="1_5"/>
  <p:tag name="KSO_WM_UNIT_ID" val="261*p_i*1_5"/>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93.xml><?xml version="1.0" encoding="utf-8"?>
<p:tagLst xmlns:p="http://schemas.openxmlformats.org/presentationml/2006/main">
  <p:tag name="KSO_WM_TEMPLATE_CATEGORY" val="diagram"/>
  <p:tag name="KSO_WM_TEMPLATE_INDEX" val="160818"/>
  <p:tag name="KSO_WM_UNIT_TYPE" val="p_i"/>
  <p:tag name="KSO_WM_UNIT_INDEX" val="1_6"/>
  <p:tag name="KSO_WM_UNIT_ID" val="261*p_i*1_6"/>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94.xml><?xml version="1.0" encoding="utf-8"?>
<p:tagLst xmlns:p="http://schemas.openxmlformats.org/presentationml/2006/main">
  <p:tag name="KSO_WM_TEMPLATE_CATEGORY" val="diagram"/>
  <p:tag name="KSO_WM_TEMPLATE_INDEX" val="160818"/>
  <p:tag name="KSO_WM_UNIT_TYPE" val="p_i"/>
  <p:tag name="KSO_WM_UNIT_INDEX" val="1_6"/>
  <p:tag name="KSO_WM_UNIT_ID" val="261*p_i*1_6"/>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95.xml><?xml version="1.0" encoding="utf-8"?>
<p:tagLst xmlns:p="http://schemas.openxmlformats.org/presentationml/2006/main">
  <p:tag name="KSO_WM_TEMPLATE_CATEGORY" val="diagram"/>
  <p:tag name="KSO_WM_TEMPLATE_INDEX" val="160818"/>
  <p:tag name="KSO_WM_UNIT_TYPE" val="p_i"/>
  <p:tag name="KSO_WM_UNIT_INDEX" val="1_1"/>
  <p:tag name="KSO_WM_UNIT_ID" val="258*p_i*1_1"/>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96.xml><?xml version="1.0" encoding="utf-8"?>
<p:tagLst xmlns:p="http://schemas.openxmlformats.org/presentationml/2006/main">
  <p:tag name="KSO_WM_TAG_VERSION" val="1.0"/>
  <p:tag name="KSO_WM_BEAUTIFY_FLAG" val="#wm#"/>
  <p:tag name="KSO_WM_UNIT_TYPE" val="i"/>
  <p:tag name="KSO_WM_UNIT_ID" val="diagram160818_3*i*5"/>
  <p:tag name="KSO_WM_TEMPLATE_CATEGORY" val="diagram"/>
  <p:tag name="KSO_WM_TEMPLATE_INDEX" val="160818"/>
  <p:tag name="KSO_WM_UNIT_INDEX" val="5"/>
</p:tagLst>
</file>

<file path=ppt/tags/tag97.xml><?xml version="1.0" encoding="utf-8"?>
<p:tagLst xmlns:p="http://schemas.openxmlformats.org/presentationml/2006/main">
  <p:tag name="KSO_WM_TEMPLATE_CATEGORY" val="diagram"/>
  <p:tag name="KSO_WM_TEMPLATE_INDEX" val="160818"/>
  <p:tag name="KSO_WM_UNIT_TYPE" val="p_i"/>
  <p:tag name="KSO_WM_UNIT_INDEX" val="1_2"/>
  <p:tag name="KSO_WM_UNIT_ID" val="258*p_i*1_2"/>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98.xml><?xml version="1.0" encoding="utf-8"?>
<p:tagLst xmlns:p="http://schemas.openxmlformats.org/presentationml/2006/main">
  <p:tag name="KSO_WM_TEMPLATE_CATEGORY" val="diagram"/>
  <p:tag name="KSO_WM_TEMPLATE_INDEX" val="160818"/>
  <p:tag name="KSO_WM_UNIT_TYPE" val="p_i"/>
  <p:tag name="KSO_WM_UNIT_INDEX" val="1_3"/>
  <p:tag name="KSO_WM_UNIT_ID" val="258*p_i*1_3"/>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ags/tag99.xml><?xml version="1.0" encoding="utf-8"?>
<p:tagLst xmlns:p="http://schemas.openxmlformats.org/presentationml/2006/main">
  <p:tag name="KSO_WM_TEMPLATE_CATEGORY" val="diagram"/>
  <p:tag name="KSO_WM_TEMPLATE_INDEX" val="160818"/>
  <p:tag name="KSO_WM_UNIT_TYPE" val="p_i"/>
  <p:tag name="KSO_WM_UNIT_INDEX" val="1_1"/>
  <p:tag name="KSO_WM_UNIT_ID" val="258*p_i*1_1"/>
  <p:tag name="KSO_WM_UNIT_CLEAR" val="1"/>
  <p:tag name="KSO_WM_UNIT_LAYERLEVEL" val="1_1"/>
  <p:tag name="KSO_WM_BEAUTIFY_FLAG" val="#wm#"/>
  <p:tag name="KSO_WM_TAG_VERSION" val="1.0"/>
  <p:tag name="KSO_WM_DIAGRAM_GROUP_CODE" val="p1-1"/>
  <p:tag name="KSO_WM_UNIT_LINE_FORE_SCHEMECOLOR_INDEX" val="8"/>
  <p:tag name="KSO_WM_UNIT_LINE_FILL_TYP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2012</Words>
  <Application>WPS 演示</Application>
  <PresentationFormat>全屏显示(16:9)</PresentationFormat>
  <Paragraphs>430</Paragraphs>
  <Slides>29</Slides>
  <Notes>18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Arial</vt:lpstr>
      <vt:lpstr>宋体</vt:lpstr>
      <vt:lpstr>Wingdings</vt:lpstr>
      <vt:lpstr>微软雅黑</vt:lpstr>
      <vt:lpstr>Wingdings</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WPS_1550831947</cp:lastModifiedBy>
  <cp:revision>397</cp:revision>
  <dcterms:created xsi:type="dcterms:W3CDTF">2014-12-11T07:20:00Z</dcterms:created>
  <dcterms:modified xsi:type="dcterms:W3CDTF">2022-08-12T16:06:11Z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4DB636DBBDE24192802A000C7BBD8AF8</vt:lpwstr>
  </property>
</Properties>
</file>